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5"/>
  </p:notesMasterIdLst>
  <p:sldIdLst>
    <p:sldId id="256" r:id="rId2"/>
    <p:sldId id="257" r:id="rId3"/>
    <p:sldId id="258" r:id="rId4"/>
    <p:sldId id="259" r:id="rId5"/>
    <p:sldId id="260" r:id="rId6"/>
    <p:sldId id="265" r:id="rId7"/>
    <p:sldId id="261" r:id="rId8"/>
    <p:sldId id="262" r:id="rId9"/>
    <p:sldId id="267" r:id="rId10"/>
    <p:sldId id="263" r:id="rId11"/>
    <p:sldId id="269" r:id="rId12"/>
    <p:sldId id="270" r:id="rId13"/>
    <p:sldId id="268" r:id="rId14"/>
  </p:sldIdLst>
  <p:sldSz cx="9144000" cy="5143500" type="screen16x9"/>
  <p:notesSz cx="6858000" cy="9144000"/>
  <p:embeddedFontLst>
    <p:embeddedFont>
      <p:font typeface="Oswald" panose="020B0604020202020204" charset="0"/>
      <p:regular r:id="rId16"/>
      <p:bold r:id="rId17"/>
    </p:embeddedFont>
    <p:embeddedFont>
      <p:font typeface="Bodoni" panose="020B0604020202020204" charset="0"/>
      <p:regular r:id="rId18"/>
      <p:bold r:id="rId19"/>
      <p:italic r:id="rId20"/>
      <p:boldItalic r:id="rId21"/>
    </p:embeddedFont>
    <p:embeddedFont>
      <p:font typeface="Oswald Regular" panose="020B0604020202020204" charset="0"/>
      <p:regular r:id="rId22"/>
      <p:bold r:id="rId23"/>
    </p:embeddedFont>
    <p:embeddedFont>
      <p:font typeface="Open Sans Light" panose="020B0604020202020204" charset="0"/>
      <p:regular r:id="rId24"/>
      <p:bold r:id="rId25"/>
      <p:italic r:id="rId26"/>
      <p:boldItalic r:id="rId27"/>
    </p:embeddedFont>
    <p:embeddedFont>
      <p:font typeface="Open Sans" panose="020B0604020202020204" charset="0"/>
      <p:regular r:id="rId28"/>
      <p:bold r:id="rId29"/>
      <p:italic r:id="rId30"/>
      <p:boldItalic r:id="rId31"/>
    </p:embeddedFont>
    <p:embeddedFont>
      <p:font typeface="Montserrat Black" panose="020B0604020202020204" charset="0"/>
      <p:bold r:id="rId32"/>
      <p:boldItalic r:id="rId33"/>
    </p:embeddedFont>
    <p:embeddedFont>
      <p:font typeface="Nirmala UI" panose="020B0502040204020203" pitchFamily="34"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97">
          <p15:clr>
            <a:srgbClr val="A4A3A4"/>
          </p15:clr>
        </p15:guide>
        <p15:guide id="2" pos="2880">
          <p15:clr>
            <a:srgbClr val="A4A3A4"/>
          </p15:clr>
        </p15:guide>
        <p15:guide id="3" pos="326">
          <p15:clr>
            <a:srgbClr val="A4A3A4"/>
          </p15:clr>
        </p15:guide>
        <p15:guide id="4" pos="3437">
          <p15:clr>
            <a:srgbClr val="A4A3A4"/>
          </p15:clr>
        </p15:guide>
        <p15:guide id="5" orient="horz" pos="2241">
          <p15:clr>
            <a:srgbClr val="A4A3A4"/>
          </p15:clr>
        </p15:guide>
        <p15:guide id="6" orient="horz" pos="907">
          <p15:clr>
            <a:srgbClr val="A4A3A4"/>
          </p15:clr>
        </p15:guide>
        <p15:guide id="7" pos="3144">
          <p15:clr>
            <a:srgbClr val="A4A3A4"/>
          </p15:clr>
        </p15:guide>
        <p15:guide id="8" orient="horz" pos="999">
          <p15:clr>
            <a:srgbClr val="A4A3A4"/>
          </p15:clr>
        </p15:guide>
        <p15:guide id="9" orient="horz" pos="20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F96D2B-06B0-43D1-A8C1-E46ADD98AA62}">
  <a:tblStyle styleId="{6EF96D2B-06B0-43D1-A8C1-E46ADD98AA6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guide orient="horz" pos="1897"/>
        <p:guide pos="2880"/>
        <p:guide pos="326"/>
        <p:guide pos="3437"/>
        <p:guide orient="horz" pos="2241"/>
        <p:guide orient="horz" pos="907"/>
        <p:guide pos="3144"/>
        <p:guide orient="horz" pos="999"/>
        <p:guide orient="horz" pos="209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5210744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4563f39e0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4563f39e0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8582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de7457949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de7457949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07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de7457949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de7457949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338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de7457949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de7457949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023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4569d18dca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4569d18dca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927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de7457949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de7457949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75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de7457949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de7457949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2593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569d18dca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g4569d18dca_1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52687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de745794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de745794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850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46b8bbf4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46b8bbf4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291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de7457949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de7457949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530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de7457949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de7457949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305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de7457949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de7457949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359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spTree>
      <p:nvGrpSpPr>
        <p:cNvPr id="1" name="Shape 9"/>
        <p:cNvGrpSpPr/>
        <p:nvPr/>
      </p:nvGrpSpPr>
      <p:grpSpPr>
        <a:xfrm>
          <a:off x="0" y="0"/>
          <a:ext cx="0" cy="0"/>
          <a:chOff x="0" y="0"/>
          <a:chExt cx="0" cy="0"/>
        </a:xfrm>
      </p:grpSpPr>
      <p:sp>
        <p:nvSpPr>
          <p:cNvPr id="10" name="Google Shape;10;p2"/>
          <p:cNvSpPr/>
          <p:nvPr/>
        </p:nvSpPr>
        <p:spPr>
          <a:xfrm>
            <a:off x="5455800" y="0"/>
            <a:ext cx="2866800" cy="427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5824350" y="2970225"/>
            <a:ext cx="2121600" cy="0"/>
          </a:xfrm>
          <a:prstGeom prst="straightConnector1">
            <a:avLst/>
          </a:prstGeom>
          <a:noFill/>
          <a:ln w="19050" cap="rnd" cmpd="sng">
            <a:solidFill>
              <a:srgbClr val="E1628E"/>
            </a:solidFill>
            <a:prstDash val="dot"/>
            <a:round/>
            <a:headEnd type="none" w="med" len="med"/>
            <a:tailEnd type="none" w="med" len="med"/>
          </a:ln>
        </p:spPr>
      </p:cxnSp>
      <p:sp>
        <p:nvSpPr>
          <p:cNvPr id="12" name="Google Shape;12;p2"/>
          <p:cNvSpPr/>
          <p:nvPr/>
        </p:nvSpPr>
        <p:spPr>
          <a:xfrm>
            <a:off x="5455800" y="0"/>
            <a:ext cx="2866800" cy="427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841888" y="647372"/>
            <a:ext cx="21143" cy="44586"/>
          </a:xfrm>
          <a:custGeom>
            <a:avLst/>
            <a:gdLst/>
            <a:ahLst/>
            <a:cxnLst/>
            <a:rect l="l" t="t" r="r" b="b"/>
            <a:pathLst>
              <a:path w="348" h="589" extrusionOk="0">
                <a:moveTo>
                  <a:pt x="348" y="588"/>
                </a:moveTo>
                <a:lnTo>
                  <a:pt x="1" y="0"/>
                </a:lnTo>
                <a:close/>
              </a:path>
            </a:pathLst>
          </a:custGeom>
          <a:solidFill>
            <a:srgbClr val="E9AA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5377650" y="1257125"/>
            <a:ext cx="3766500" cy="1431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34343"/>
              </a:buClr>
              <a:buSzPts val="4000"/>
              <a:buNone/>
              <a:defRPr sz="4000">
                <a:solidFill>
                  <a:srgbClr val="434343"/>
                </a:solidFill>
              </a:defRPr>
            </a:lvl1pPr>
            <a:lvl2pPr lvl="1" rtl="0">
              <a:spcBef>
                <a:spcPts val="0"/>
              </a:spcBef>
              <a:spcAft>
                <a:spcPts val="0"/>
              </a:spcAft>
              <a:buClr>
                <a:srgbClr val="314256"/>
              </a:buClr>
              <a:buSzPts val="4800"/>
              <a:buNone/>
              <a:defRPr sz="4800">
                <a:solidFill>
                  <a:srgbClr val="314256"/>
                </a:solidFill>
              </a:defRPr>
            </a:lvl2pPr>
            <a:lvl3pPr lvl="2" rtl="0">
              <a:spcBef>
                <a:spcPts val="0"/>
              </a:spcBef>
              <a:spcAft>
                <a:spcPts val="0"/>
              </a:spcAft>
              <a:buClr>
                <a:srgbClr val="314256"/>
              </a:buClr>
              <a:buSzPts val="4800"/>
              <a:buNone/>
              <a:defRPr sz="4800">
                <a:solidFill>
                  <a:srgbClr val="314256"/>
                </a:solidFill>
              </a:defRPr>
            </a:lvl3pPr>
            <a:lvl4pPr lvl="3" rtl="0">
              <a:spcBef>
                <a:spcPts val="0"/>
              </a:spcBef>
              <a:spcAft>
                <a:spcPts val="0"/>
              </a:spcAft>
              <a:buClr>
                <a:srgbClr val="314256"/>
              </a:buClr>
              <a:buSzPts val="4800"/>
              <a:buNone/>
              <a:defRPr sz="4800">
                <a:solidFill>
                  <a:srgbClr val="314256"/>
                </a:solidFill>
              </a:defRPr>
            </a:lvl4pPr>
            <a:lvl5pPr lvl="4" rtl="0">
              <a:spcBef>
                <a:spcPts val="0"/>
              </a:spcBef>
              <a:spcAft>
                <a:spcPts val="0"/>
              </a:spcAft>
              <a:buClr>
                <a:srgbClr val="314256"/>
              </a:buClr>
              <a:buSzPts val="4800"/>
              <a:buNone/>
              <a:defRPr sz="4800">
                <a:solidFill>
                  <a:srgbClr val="314256"/>
                </a:solidFill>
              </a:defRPr>
            </a:lvl5pPr>
            <a:lvl6pPr lvl="5" rtl="0">
              <a:spcBef>
                <a:spcPts val="0"/>
              </a:spcBef>
              <a:spcAft>
                <a:spcPts val="0"/>
              </a:spcAft>
              <a:buClr>
                <a:srgbClr val="314256"/>
              </a:buClr>
              <a:buSzPts val="4800"/>
              <a:buNone/>
              <a:defRPr sz="4800">
                <a:solidFill>
                  <a:srgbClr val="314256"/>
                </a:solidFill>
              </a:defRPr>
            </a:lvl6pPr>
            <a:lvl7pPr lvl="6" rtl="0">
              <a:spcBef>
                <a:spcPts val="0"/>
              </a:spcBef>
              <a:spcAft>
                <a:spcPts val="0"/>
              </a:spcAft>
              <a:buClr>
                <a:srgbClr val="314256"/>
              </a:buClr>
              <a:buSzPts val="4800"/>
              <a:buNone/>
              <a:defRPr sz="4800">
                <a:solidFill>
                  <a:srgbClr val="314256"/>
                </a:solidFill>
              </a:defRPr>
            </a:lvl7pPr>
            <a:lvl8pPr lvl="7" rtl="0">
              <a:spcBef>
                <a:spcPts val="0"/>
              </a:spcBef>
              <a:spcAft>
                <a:spcPts val="0"/>
              </a:spcAft>
              <a:buClr>
                <a:srgbClr val="314256"/>
              </a:buClr>
              <a:buSzPts val="4800"/>
              <a:buNone/>
              <a:defRPr sz="4800">
                <a:solidFill>
                  <a:srgbClr val="314256"/>
                </a:solidFill>
              </a:defRPr>
            </a:lvl8pPr>
            <a:lvl9pPr lvl="8" rtl="0">
              <a:spcBef>
                <a:spcPts val="0"/>
              </a:spcBef>
              <a:spcAft>
                <a:spcPts val="0"/>
              </a:spcAft>
              <a:buClr>
                <a:srgbClr val="314256"/>
              </a:buClr>
              <a:buSzPts val="4800"/>
              <a:buNone/>
              <a:defRPr sz="4800">
                <a:solidFill>
                  <a:srgbClr val="314256"/>
                </a:solidFill>
              </a:defRPr>
            </a:lvl9pPr>
          </a:lstStyle>
          <a:p>
            <a:endParaRPr/>
          </a:p>
        </p:txBody>
      </p:sp>
      <p:sp>
        <p:nvSpPr>
          <p:cNvPr id="15" name="Google Shape;15;p2"/>
          <p:cNvSpPr txBox="1">
            <a:spLocks noGrp="1"/>
          </p:cNvSpPr>
          <p:nvPr>
            <p:ph type="subTitle" idx="1"/>
          </p:nvPr>
        </p:nvSpPr>
        <p:spPr>
          <a:xfrm>
            <a:off x="5418650" y="2774675"/>
            <a:ext cx="2941200" cy="687600"/>
          </a:xfrm>
          <a:prstGeom prst="rect">
            <a:avLst/>
          </a:prstGeom>
        </p:spPr>
        <p:txBody>
          <a:bodyPr spcFirstLastPara="1" wrap="square" lIns="91425" tIns="91425" rIns="91425" bIns="91425" anchor="ctr" anchorCtr="0">
            <a:noAutofit/>
          </a:bodyPr>
          <a:lstStyle>
            <a:lvl1pPr lvl="0">
              <a:spcBef>
                <a:spcPts val="0"/>
              </a:spcBef>
              <a:spcAft>
                <a:spcPts val="0"/>
              </a:spcAft>
              <a:buNone/>
              <a:defRPr sz="1200">
                <a:solidFill>
                  <a:srgbClr val="E1628E"/>
                </a:solidFill>
                <a:latin typeface="Open Sans Light"/>
                <a:ea typeface="Open Sans Light"/>
                <a:cs typeface="Open Sans Light"/>
                <a:sym typeface="Open Sans Light"/>
              </a:defRPr>
            </a:lvl1pPr>
            <a:lvl2pPr lvl="1">
              <a:spcBef>
                <a:spcPts val="0"/>
              </a:spcBef>
              <a:spcAft>
                <a:spcPts val="0"/>
              </a:spcAft>
              <a:buNone/>
              <a:defRPr sz="1400">
                <a:solidFill>
                  <a:srgbClr val="00C8C4"/>
                </a:solidFill>
              </a:defRPr>
            </a:lvl2pPr>
            <a:lvl3pPr lvl="2">
              <a:spcBef>
                <a:spcPts val="0"/>
              </a:spcBef>
              <a:spcAft>
                <a:spcPts val="0"/>
              </a:spcAft>
              <a:buNone/>
              <a:defRPr sz="1400">
                <a:solidFill>
                  <a:srgbClr val="00C8C4"/>
                </a:solidFill>
              </a:defRPr>
            </a:lvl3pPr>
            <a:lvl4pPr lvl="3">
              <a:spcBef>
                <a:spcPts val="0"/>
              </a:spcBef>
              <a:spcAft>
                <a:spcPts val="0"/>
              </a:spcAft>
              <a:buNone/>
              <a:defRPr sz="1400">
                <a:solidFill>
                  <a:srgbClr val="00C8C4"/>
                </a:solidFill>
              </a:defRPr>
            </a:lvl4pPr>
            <a:lvl5pPr lvl="4">
              <a:spcBef>
                <a:spcPts val="0"/>
              </a:spcBef>
              <a:spcAft>
                <a:spcPts val="0"/>
              </a:spcAft>
              <a:buNone/>
              <a:defRPr sz="1400">
                <a:solidFill>
                  <a:srgbClr val="00C8C4"/>
                </a:solidFill>
              </a:defRPr>
            </a:lvl5pPr>
            <a:lvl6pPr lvl="5">
              <a:spcBef>
                <a:spcPts val="0"/>
              </a:spcBef>
              <a:spcAft>
                <a:spcPts val="0"/>
              </a:spcAft>
              <a:buNone/>
              <a:defRPr sz="1400">
                <a:solidFill>
                  <a:srgbClr val="00C8C4"/>
                </a:solidFill>
              </a:defRPr>
            </a:lvl6pPr>
            <a:lvl7pPr lvl="6">
              <a:spcBef>
                <a:spcPts val="0"/>
              </a:spcBef>
              <a:spcAft>
                <a:spcPts val="0"/>
              </a:spcAft>
              <a:buNone/>
              <a:defRPr sz="1400">
                <a:solidFill>
                  <a:srgbClr val="00C8C4"/>
                </a:solidFill>
              </a:defRPr>
            </a:lvl7pPr>
            <a:lvl8pPr lvl="7">
              <a:spcBef>
                <a:spcPts val="0"/>
              </a:spcBef>
              <a:spcAft>
                <a:spcPts val="0"/>
              </a:spcAft>
              <a:buNone/>
              <a:defRPr sz="1400">
                <a:solidFill>
                  <a:srgbClr val="00C8C4"/>
                </a:solidFill>
              </a:defRPr>
            </a:lvl8pPr>
            <a:lvl9pPr lvl="8">
              <a:spcBef>
                <a:spcPts val="0"/>
              </a:spcBef>
              <a:spcAft>
                <a:spcPts val="0"/>
              </a:spcAft>
              <a:buNone/>
              <a:defRPr sz="1400">
                <a:solidFill>
                  <a:srgbClr val="00C8C4"/>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mp; 3 columns slide">
  <p:cSld name="TITLE_AND_TWO_COLUMNS_1">
    <p:spTree>
      <p:nvGrpSpPr>
        <p:cNvPr id="1" name="Shape 119"/>
        <p:cNvGrpSpPr/>
        <p:nvPr/>
      </p:nvGrpSpPr>
      <p:grpSpPr>
        <a:xfrm>
          <a:off x="0" y="0"/>
          <a:ext cx="0" cy="0"/>
          <a:chOff x="0" y="0"/>
          <a:chExt cx="0" cy="0"/>
        </a:xfrm>
      </p:grpSpPr>
      <p:sp>
        <p:nvSpPr>
          <p:cNvPr id="120" name="Google Shape;120;p20"/>
          <p:cNvSpPr/>
          <p:nvPr/>
        </p:nvSpPr>
        <p:spPr>
          <a:xfrm>
            <a:off x="-78950" y="-226875"/>
            <a:ext cx="4587300" cy="898200"/>
          </a:xfrm>
          <a:prstGeom prst="rect">
            <a:avLst/>
          </a:prstGeom>
          <a:noFill/>
          <a:ln w="76200" cap="flat" cmpd="sng">
            <a:solidFill>
              <a:srgbClr val="F3F3F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txBox="1">
            <a:spLocks noGrp="1"/>
          </p:cNvSpPr>
          <p:nvPr>
            <p:ph type="title"/>
          </p:nvPr>
        </p:nvSpPr>
        <p:spPr>
          <a:xfrm>
            <a:off x="757525" y="408410"/>
            <a:ext cx="3054300" cy="550500"/>
          </a:xfrm>
          <a:prstGeom prst="rect">
            <a:avLst/>
          </a:prstGeom>
          <a:solidFill>
            <a:srgbClr val="FFFFFF"/>
          </a:solidFill>
        </p:spPr>
        <p:txBody>
          <a:bodyPr spcFirstLastPara="1" wrap="square" lIns="91425" tIns="91425" rIns="91425" bIns="91425" anchor="t" anchorCtr="0">
            <a:noAutofit/>
          </a:bodyPr>
          <a:lstStyle>
            <a:lvl1pPr lvl="0" rtl="0">
              <a:spcBef>
                <a:spcPts val="0"/>
              </a:spcBef>
              <a:spcAft>
                <a:spcPts val="0"/>
              </a:spcAft>
              <a:buClr>
                <a:srgbClr val="434343"/>
              </a:buClr>
              <a:buSzPts val="2400"/>
              <a:buNone/>
              <a:defRPr>
                <a:solidFill>
                  <a:srgbClr val="434343"/>
                </a:solidFill>
              </a:defRPr>
            </a:lvl1pPr>
            <a:lvl2pPr lvl="1" rtl="0">
              <a:spcBef>
                <a:spcPts val="0"/>
              </a:spcBef>
              <a:spcAft>
                <a:spcPts val="0"/>
              </a:spcAft>
              <a:buClr>
                <a:srgbClr val="EFD67E"/>
              </a:buClr>
              <a:buSzPts val="2400"/>
              <a:buNone/>
              <a:defRPr>
                <a:solidFill>
                  <a:srgbClr val="EFD67E"/>
                </a:solidFill>
              </a:defRPr>
            </a:lvl2pPr>
            <a:lvl3pPr lvl="2" rtl="0">
              <a:spcBef>
                <a:spcPts val="0"/>
              </a:spcBef>
              <a:spcAft>
                <a:spcPts val="0"/>
              </a:spcAft>
              <a:buClr>
                <a:srgbClr val="EFD67E"/>
              </a:buClr>
              <a:buSzPts val="2400"/>
              <a:buNone/>
              <a:defRPr>
                <a:solidFill>
                  <a:srgbClr val="EFD67E"/>
                </a:solidFill>
              </a:defRPr>
            </a:lvl3pPr>
            <a:lvl4pPr lvl="3" rtl="0">
              <a:spcBef>
                <a:spcPts val="0"/>
              </a:spcBef>
              <a:spcAft>
                <a:spcPts val="0"/>
              </a:spcAft>
              <a:buClr>
                <a:srgbClr val="EFD67E"/>
              </a:buClr>
              <a:buSzPts val="2400"/>
              <a:buNone/>
              <a:defRPr>
                <a:solidFill>
                  <a:srgbClr val="EFD67E"/>
                </a:solidFill>
              </a:defRPr>
            </a:lvl4pPr>
            <a:lvl5pPr lvl="4" rtl="0">
              <a:spcBef>
                <a:spcPts val="0"/>
              </a:spcBef>
              <a:spcAft>
                <a:spcPts val="0"/>
              </a:spcAft>
              <a:buClr>
                <a:srgbClr val="EFD67E"/>
              </a:buClr>
              <a:buSzPts val="2400"/>
              <a:buNone/>
              <a:defRPr>
                <a:solidFill>
                  <a:srgbClr val="EFD67E"/>
                </a:solidFill>
              </a:defRPr>
            </a:lvl5pPr>
            <a:lvl6pPr lvl="5" rtl="0">
              <a:spcBef>
                <a:spcPts val="0"/>
              </a:spcBef>
              <a:spcAft>
                <a:spcPts val="0"/>
              </a:spcAft>
              <a:buClr>
                <a:srgbClr val="EFD67E"/>
              </a:buClr>
              <a:buSzPts val="2400"/>
              <a:buNone/>
              <a:defRPr>
                <a:solidFill>
                  <a:srgbClr val="EFD67E"/>
                </a:solidFill>
              </a:defRPr>
            </a:lvl6pPr>
            <a:lvl7pPr lvl="6" rtl="0">
              <a:spcBef>
                <a:spcPts val="0"/>
              </a:spcBef>
              <a:spcAft>
                <a:spcPts val="0"/>
              </a:spcAft>
              <a:buClr>
                <a:srgbClr val="EFD67E"/>
              </a:buClr>
              <a:buSzPts val="2400"/>
              <a:buNone/>
              <a:defRPr>
                <a:solidFill>
                  <a:srgbClr val="EFD67E"/>
                </a:solidFill>
              </a:defRPr>
            </a:lvl7pPr>
            <a:lvl8pPr lvl="7" rtl="0">
              <a:spcBef>
                <a:spcPts val="0"/>
              </a:spcBef>
              <a:spcAft>
                <a:spcPts val="0"/>
              </a:spcAft>
              <a:buClr>
                <a:srgbClr val="EFD67E"/>
              </a:buClr>
              <a:buSzPts val="2400"/>
              <a:buNone/>
              <a:defRPr>
                <a:solidFill>
                  <a:srgbClr val="EFD67E"/>
                </a:solidFill>
              </a:defRPr>
            </a:lvl8pPr>
            <a:lvl9pPr lvl="8" rtl="0">
              <a:spcBef>
                <a:spcPts val="0"/>
              </a:spcBef>
              <a:spcAft>
                <a:spcPts val="0"/>
              </a:spcAft>
              <a:buClr>
                <a:srgbClr val="EFD67E"/>
              </a:buClr>
              <a:buSzPts val="2400"/>
              <a:buNone/>
              <a:defRPr>
                <a:solidFill>
                  <a:srgbClr val="EFD67E"/>
                </a:solidFill>
              </a:defRPr>
            </a:lvl9pPr>
          </a:lstStyle>
          <a:p>
            <a:endParaRPr/>
          </a:p>
        </p:txBody>
      </p:sp>
      <p:sp>
        <p:nvSpPr>
          <p:cNvPr id="122" name="Google Shape;122;p2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a:solidFill>
                  <a:srgbClr val="EFEFEF"/>
                </a:solidFill>
              </a:defRPr>
            </a:lvl1pPr>
            <a:lvl2pPr lvl="1" rtl="0">
              <a:buNone/>
              <a:defRPr>
                <a:solidFill>
                  <a:srgbClr val="EFEFEF"/>
                </a:solidFill>
              </a:defRPr>
            </a:lvl2pPr>
            <a:lvl3pPr lvl="2" rtl="0">
              <a:buNone/>
              <a:defRPr>
                <a:solidFill>
                  <a:srgbClr val="EFEFEF"/>
                </a:solidFill>
              </a:defRPr>
            </a:lvl3pPr>
            <a:lvl4pPr lvl="3" rtl="0">
              <a:buNone/>
              <a:defRPr>
                <a:solidFill>
                  <a:srgbClr val="EFEFEF"/>
                </a:solidFill>
              </a:defRPr>
            </a:lvl4pPr>
            <a:lvl5pPr lvl="4" rtl="0">
              <a:buNone/>
              <a:defRPr>
                <a:solidFill>
                  <a:srgbClr val="EFEFEF"/>
                </a:solidFill>
              </a:defRPr>
            </a:lvl5pPr>
            <a:lvl6pPr lvl="5" rtl="0">
              <a:buNone/>
              <a:defRPr>
                <a:solidFill>
                  <a:srgbClr val="EFEFEF"/>
                </a:solidFill>
              </a:defRPr>
            </a:lvl6pPr>
            <a:lvl7pPr lvl="6" rtl="0">
              <a:buNone/>
              <a:defRPr>
                <a:solidFill>
                  <a:srgbClr val="EFEFEF"/>
                </a:solidFill>
              </a:defRPr>
            </a:lvl7pPr>
            <a:lvl8pPr lvl="7" rtl="0">
              <a:buNone/>
              <a:defRPr>
                <a:solidFill>
                  <a:srgbClr val="EFEFEF"/>
                </a:solidFill>
              </a:defRPr>
            </a:lvl8pPr>
            <a:lvl9pPr lvl="8" rtl="0">
              <a:buNone/>
              <a:defRPr>
                <a:solidFill>
                  <a:srgbClr val="EFEFEF"/>
                </a:solidFill>
              </a:defRPr>
            </a:lvl9pPr>
          </a:lstStyle>
          <a:p>
            <a:pPr marL="0" lvl="0" indent="0" algn="l" rtl="0">
              <a:spcBef>
                <a:spcPts val="0"/>
              </a:spcBef>
              <a:spcAft>
                <a:spcPts val="0"/>
              </a:spcAft>
              <a:buNone/>
            </a:pPr>
            <a:fld id="{00000000-1234-1234-1234-123412341234}" type="slidenum">
              <a:rPr lang="es"/>
              <a:t>‹#›</a:t>
            </a:fld>
            <a:endParaRPr/>
          </a:p>
        </p:txBody>
      </p:sp>
      <p:sp>
        <p:nvSpPr>
          <p:cNvPr id="123" name="Google Shape;123;p20"/>
          <p:cNvSpPr txBox="1">
            <a:spLocks noGrp="1"/>
          </p:cNvSpPr>
          <p:nvPr>
            <p:ph type="subTitle" idx="1"/>
          </p:nvPr>
        </p:nvSpPr>
        <p:spPr>
          <a:xfrm>
            <a:off x="757525" y="1796100"/>
            <a:ext cx="22212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3E516C"/>
                </a:solidFill>
                <a:latin typeface="Oswald Regular"/>
                <a:ea typeface="Oswald Regular"/>
                <a:cs typeface="Oswald Regular"/>
                <a:sym typeface="Oswald Regular"/>
              </a:defRPr>
            </a:lvl1pPr>
            <a:lvl2pPr lvl="1" rtl="0">
              <a:spcBef>
                <a:spcPts val="0"/>
              </a:spcBef>
              <a:spcAft>
                <a:spcPts val="0"/>
              </a:spcAft>
              <a:buNone/>
              <a:defRPr sz="1400">
                <a:solidFill>
                  <a:srgbClr val="3E516C"/>
                </a:solidFill>
                <a:latin typeface="Oswald Regular"/>
                <a:ea typeface="Oswald Regular"/>
                <a:cs typeface="Oswald Regular"/>
                <a:sym typeface="Oswald Regular"/>
              </a:defRPr>
            </a:lvl2pPr>
            <a:lvl3pPr lvl="2" rtl="0">
              <a:spcBef>
                <a:spcPts val="0"/>
              </a:spcBef>
              <a:spcAft>
                <a:spcPts val="0"/>
              </a:spcAft>
              <a:buNone/>
              <a:defRPr sz="1400">
                <a:solidFill>
                  <a:srgbClr val="3E516C"/>
                </a:solidFill>
                <a:latin typeface="Oswald Regular"/>
                <a:ea typeface="Oswald Regular"/>
                <a:cs typeface="Oswald Regular"/>
                <a:sym typeface="Oswald Regular"/>
              </a:defRPr>
            </a:lvl3pPr>
            <a:lvl4pPr lvl="3" rtl="0">
              <a:spcBef>
                <a:spcPts val="0"/>
              </a:spcBef>
              <a:spcAft>
                <a:spcPts val="0"/>
              </a:spcAft>
              <a:buNone/>
              <a:defRPr sz="1400">
                <a:solidFill>
                  <a:srgbClr val="3E516C"/>
                </a:solidFill>
                <a:latin typeface="Oswald Regular"/>
                <a:ea typeface="Oswald Regular"/>
                <a:cs typeface="Oswald Regular"/>
                <a:sym typeface="Oswald Regular"/>
              </a:defRPr>
            </a:lvl4pPr>
            <a:lvl5pPr lvl="4" rtl="0">
              <a:spcBef>
                <a:spcPts val="0"/>
              </a:spcBef>
              <a:spcAft>
                <a:spcPts val="0"/>
              </a:spcAft>
              <a:buNone/>
              <a:defRPr sz="1400">
                <a:solidFill>
                  <a:srgbClr val="3E516C"/>
                </a:solidFill>
                <a:latin typeface="Oswald Regular"/>
                <a:ea typeface="Oswald Regular"/>
                <a:cs typeface="Oswald Regular"/>
                <a:sym typeface="Oswald Regular"/>
              </a:defRPr>
            </a:lvl5pPr>
            <a:lvl6pPr lvl="5" rtl="0">
              <a:spcBef>
                <a:spcPts val="0"/>
              </a:spcBef>
              <a:spcAft>
                <a:spcPts val="0"/>
              </a:spcAft>
              <a:buNone/>
              <a:defRPr sz="1400">
                <a:solidFill>
                  <a:srgbClr val="3E516C"/>
                </a:solidFill>
                <a:latin typeface="Oswald Regular"/>
                <a:ea typeface="Oswald Regular"/>
                <a:cs typeface="Oswald Regular"/>
                <a:sym typeface="Oswald Regular"/>
              </a:defRPr>
            </a:lvl6pPr>
            <a:lvl7pPr lvl="6" rtl="0">
              <a:spcBef>
                <a:spcPts val="0"/>
              </a:spcBef>
              <a:spcAft>
                <a:spcPts val="0"/>
              </a:spcAft>
              <a:buNone/>
              <a:defRPr sz="1400">
                <a:solidFill>
                  <a:srgbClr val="3E516C"/>
                </a:solidFill>
                <a:latin typeface="Oswald Regular"/>
                <a:ea typeface="Oswald Regular"/>
                <a:cs typeface="Oswald Regular"/>
                <a:sym typeface="Oswald Regular"/>
              </a:defRPr>
            </a:lvl7pPr>
            <a:lvl8pPr lvl="7" rtl="0">
              <a:spcBef>
                <a:spcPts val="0"/>
              </a:spcBef>
              <a:spcAft>
                <a:spcPts val="0"/>
              </a:spcAft>
              <a:buNone/>
              <a:defRPr sz="1400">
                <a:solidFill>
                  <a:srgbClr val="3E516C"/>
                </a:solidFill>
                <a:latin typeface="Oswald Regular"/>
                <a:ea typeface="Oswald Regular"/>
                <a:cs typeface="Oswald Regular"/>
                <a:sym typeface="Oswald Regular"/>
              </a:defRPr>
            </a:lvl8pPr>
            <a:lvl9pPr lvl="8" rtl="0">
              <a:spcBef>
                <a:spcPts val="0"/>
              </a:spcBef>
              <a:spcAft>
                <a:spcPts val="0"/>
              </a:spcAft>
              <a:buNone/>
              <a:defRPr sz="1400">
                <a:solidFill>
                  <a:srgbClr val="3E516C"/>
                </a:solidFill>
                <a:latin typeface="Oswald Regular"/>
                <a:ea typeface="Oswald Regular"/>
                <a:cs typeface="Oswald Regular"/>
                <a:sym typeface="Oswald Regular"/>
              </a:defRPr>
            </a:lvl9pPr>
          </a:lstStyle>
          <a:p>
            <a:endParaRPr/>
          </a:p>
        </p:txBody>
      </p:sp>
      <p:sp>
        <p:nvSpPr>
          <p:cNvPr id="124" name="Google Shape;124;p20"/>
          <p:cNvSpPr txBox="1">
            <a:spLocks noGrp="1"/>
          </p:cNvSpPr>
          <p:nvPr>
            <p:ph type="subTitle" idx="2"/>
          </p:nvPr>
        </p:nvSpPr>
        <p:spPr>
          <a:xfrm>
            <a:off x="3519400" y="1796100"/>
            <a:ext cx="21666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3E516C"/>
                </a:solidFill>
                <a:latin typeface="Oswald Regular"/>
                <a:ea typeface="Oswald Regular"/>
                <a:cs typeface="Oswald Regular"/>
                <a:sym typeface="Oswald Regular"/>
              </a:defRPr>
            </a:lvl1pPr>
            <a:lvl2pPr lvl="1" rtl="0">
              <a:spcBef>
                <a:spcPts val="0"/>
              </a:spcBef>
              <a:spcAft>
                <a:spcPts val="0"/>
              </a:spcAft>
              <a:buNone/>
              <a:defRPr sz="1400">
                <a:solidFill>
                  <a:srgbClr val="3E516C"/>
                </a:solidFill>
                <a:latin typeface="Oswald Regular"/>
                <a:ea typeface="Oswald Regular"/>
                <a:cs typeface="Oswald Regular"/>
                <a:sym typeface="Oswald Regular"/>
              </a:defRPr>
            </a:lvl2pPr>
            <a:lvl3pPr lvl="2" rtl="0">
              <a:spcBef>
                <a:spcPts val="0"/>
              </a:spcBef>
              <a:spcAft>
                <a:spcPts val="0"/>
              </a:spcAft>
              <a:buNone/>
              <a:defRPr sz="1400">
                <a:solidFill>
                  <a:srgbClr val="3E516C"/>
                </a:solidFill>
                <a:latin typeface="Oswald Regular"/>
                <a:ea typeface="Oswald Regular"/>
                <a:cs typeface="Oswald Regular"/>
                <a:sym typeface="Oswald Regular"/>
              </a:defRPr>
            </a:lvl3pPr>
            <a:lvl4pPr lvl="3" rtl="0">
              <a:spcBef>
                <a:spcPts val="0"/>
              </a:spcBef>
              <a:spcAft>
                <a:spcPts val="0"/>
              </a:spcAft>
              <a:buNone/>
              <a:defRPr sz="1400">
                <a:solidFill>
                  <a:srgbClr val="3E516C"/>
                </a:solidFill>
                <a:latin typeface="Oswald Regular"/>
                <a:ea typeface="Oswald Regular"/>
                <a:cs typeface="Oswald Regular"/>
                <a:sym typeface="Oswald Regular"/>
              </a:defRPr>
            </a:lvl4pPr>
            <a:lvl5pPr lvl="4" rtl="0">
              <a:spcBef>
                <a:spcPts val="0"/>
              </a:spcBef>
              <a:spcAft>
                <a:spcPts val="0"/>
              </a:spcAft>
              <a:buNone/>
              <a:defRPr sz="1400">
                <a:solidFill>
                  <a:srgbClr val="3E516C"/>
                </a:solidFill>
                <a:latin typeface="Oswald Regular"/>
                <a:ea typeface="Oswald Regular"/>
                <a:cs typeface="Oswald Regular"/>
                <a:sym typeface="Oswald Regular"/>
              </a:defRPr>
            </a:lvl5pPr>
            <a:lvl6pPr lvl="5" rtl="0">
              <a:spcBef>
                <a:spcPts val="0"/>
              </a:spcBef>
              <a:spcAft>
                <a:spcPts val="0"/>
              </a:spcAft>
              <a:buNone/>
              <a:defRPr sz="1400">
                <a:solidFill>
                  <a:srgbClr val="3E516C"/>
                </a:solidFill>
                <a:latin typeface="Oswald Regular"/>
                <a:ea typeface="Oswald Regular"/>
                <a:cs typeface="Oswald Regular"/>
                <a:sym typeface="Oswald Regular"/>
              </a:defRPr>
            </a:lvl6pPr>
            <a:lvl7pPr lvl="6" rtl="0">
              <a:spcBef>
                <a:spcPts val="0"/>
              </a:spcBef>
              <a:spcAft>
                <a:spcPts val="0"/>
              </a:spcAft>
              <a:buNone/>
              <a:defRPr sz="1400">
                <a:solidFill>
                  <a:srgbClr val="3E516C"/>
                </a:solidFill>
                <a:latin typeface="Oswald Regular"/>
                <a:ea typeface="Oswald Regular"/>
                <a:cs typeface="Oswald Regular"/>
                <a:sym typeface="Oswald Regular"/>
              </a:defRPr>
            </a:lvl7pPr>
            <a:lvl8pPr lvl="7" rtl="0">
              <a:spcBef>
                <a:spcPts val="0"/>
              </a:spcBef>
              <a:spcAft>
                <a:spcPts val="0"/>
              </a:spcAft>
              <a:buNone/>
              <a:defRPr sz="1400">
                <a:solidFill>
                  <a:srgbClr val="3E516C"/>
                </a:solidFill>
                <a:latin typeface="Oswald Regular"/>
                <a:ea typeface="Oswald Regular"/>
                <a:cs typeface="Oswald Regular"/>
                <a:sym typeface="Oswald Regular"/>
              </a:defRPr>
            </a:lvl8pPr>
            <a:lvl9pPr lvl="8" rtl="0">
              <a:spcBef>
                <a:spcPts val="0"/>
              </a:spcBef>
              <a:spcAft>
                <a:spcPts val="0"/>
              </a:spcAft>
              <a:buNone/>
              <a:defRPr sz="1400">
                <a:solidFill>
                  <a:srgbClr val="3E516C"/>
                </a:solidFill>
                <a:latin typeface="Oswald Regular"/>
                <a:ea typeface="Oswald Regular"/>
                <a:cs typeface="Oswald Regular"/>
                <a:sym typeface="Oswald Regular"/>
              </a:defRPr>
            </a:lvl9pPr>
          </a:lstStyle>
          <a:p>
            <a:endParaRPr/>
          </a:p>
        </p:txBody>
      </p:sp>
      <p:sp>
        <p:nvSpPr>
          <p:cNvPr id="125" name="Google Shape;125;p20"/>
          <p:cNvSpPr txBox="1">
            <a:spLocks noGrp="1"/>
          </p:cNvSpPr>
          <p:nvPr>
            <p:ph type="subTitle" idx="3"/>
          </p:nvPr>
        </p:nvSpPr>
        <p:spPr>
          <a:xfrm>
            <a:off x="6226675" y="1796100"/>
            <a:ext cx="21666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3E516C"/>
                </a:solidFill>
                <a:latin typeface="Oswald Regular"/>
                <a:ea typeface="Oswald Regular"/>
                <a:cs typeface="Oswald Regular"/>
                <a:sym typeface="Oswald Regular"/>
              </a:defRPr>
            </a:lvl1pPr>
            <a:lvl2pPr lvl="1" rtl="0">
              <a:spcBef>
                <a:spcPts val="0"/>
              </a:spcBef>
              <a:spcAft>
                <a:spcPts val="0"/>
              </a:spcAft>
              <a:buNone/>
              <a:defRPr sz="1400">
                <a:solidFill>
                  <a:srgbClr val="3E516C"/>
                </a:solidFill>
                <a:latin typeface="Oswald Regular"/>
                <a:ea typeface="Oswald Regular"/>
                <a:cs typeface="Oswald Regular"/>
                <a:sym typeface="Oswald Regular"/>
              </a:defRPr>
            </a:lvl2pPr>
            <a:lvl3pPr lvl="2" rtl="0">
              <a:spcBef>
                <a:spcPts val="0"/>
              </a:spcBef>
              <a:spcAft>
                <a:spcPts val="0"/>
              </a:spcAft>
              <a:buNone/>
              <a:defRPr sz="1400">
                <a:solidFill>
                  <a:srgbClr val="3E516C"/>
                </a:solidFill>
                <a:latin typeface="Oswald Regular"/>
                <a:ea typeface="Oswald Regular"/>
                <a:cs typeface="Oswald Regular"/>
                <a:sym typeface="Oswald Regular"/>
              </a:defRPr>
            </a:lvl3pPr>
            <a:lvl4pPr lvl="3" rtl="0">
              <a:spcBef>
                <a:spcPts val="0"/>
              </a:spcBef>
              <a:spcAft>
                <a:spcPts val="0"/>
              </a:spcAft>
              <a:buNone/>
              <a:defRPr sz="1400">
                <a:solidFill>
                  <a:srgbClr val="3E516C"/>
                </a:solidFill>
                <a:latin typeface="Oswald Regular"/>
                <a:ea typeface="Oswald Regular"/>
                <a:cs typeface="Oswald Regular"/>
                <a:sym typeface="Oswald Regular"/>
              </a:defRPr>
            </a:lvl4pPr>
            <a:lvl5pPr lvl="4" rtl="0">
              <a:spcBef>
                <a:spcPts val="0"/>
              </a:spcBef>
              <a:spcAft>
                <a:spcPts val="0"/>
              </a:spcAft>
              <a:buNone/>
              <a:defRPr sz="1400">
                <a:solidFill>
                  <a:srgbClr val="3E516C"/>
                </a:solidFill>
                <a:latin typeface="Oswald Regular"/>
                <a:ea typeface="Oswald Regular"/>
                <a:cs typeface="Oswald Regular"/>
                <a:sym typeface="Oswald Regular"/>
              </a:defRPr>
            </a:lvl5pPr>
            <a:lvl6pPr lvl="5" rtl="0">
              <a:spcBef>
                <a:spcPts val="0"/>
              </a:spcBef>
              <a:spcAft>
                <a:spcPts val="0"/>
              </a:spcAft>
              <a:buNone/>
              <a:defRPr sz="1400">
                <a:solidFill>
                  <a:srgbClr val="3E516C"/>
                </a:solidFill>
                <a:latin typeface="Oswald Regular"/>
                <a:ea typeface="Oswald Regular"/>
                <a:cs typeface="Oswald Regular"/>
                <a:sym typeface="Oswald Regular"/>
              </a:defRPr>
            </a:lvl6pPr>
            <a:lvl7pPr lvl="6" rtl="0">
              <a:spcBef>
                <a:spcPts val="0"/>
              </a:spcBef>
              <a:spcAft>
                <a:spcPts val="0"/>
              </a:spcAft>
              <a:buNone/>
              <a:defRPr sz="1400">
                <a:solidFill>
                  <a:srgbClr val="3E516C"/>
                </a:solidFill>
                <a:latin typeface="Oswald Regular"/>
                <a:ea typeface="Oswald Regular"/>
                <a:cs typeface="Oswald Regular"/>
                <a:sym typeface="Oswald Regular"/>
              </a:defRPr>
            </a:lvl7pPr>
            <a:lvl8pPr lvl="7" rtl="0">
              <a:spcBef>
                <a:spcPts val="0"/>
              </a:spcBef>
              <a:spcAft>
                <a:spcPts val="0"/>
              </a:spcAft>
              <a:buNone/>
              <a:defRPr sz="1400">
                <a:solidFill>
                  <a:srgbClr val="3E516C"/>
                </a:solidFill>
                <a:latin typeface="Oswald Regular"/>
                <a:ea typeface="Oswald Regular"/>
                <a:cs typeface="Oswald Regular"/>
                <a:sym typeface="Oswald Regular"/>
              </a:defRPr>
            </a:lvl8pPr>
            <a:lvl9pPr lvl="8" rtl="0">
              <a:spcBef>
                <a:spcPts val="0"/>
              </a:spcBef>
              <a:spcAft>
                <a:spcPts val="0"/>
              </a:spcAft>
              <a:buNone/>
              <a:defRPr sz="1400">
                <a:solidFill>
                  <a:srgbClr val="3E516C"/>
                </a:solidFill>
                <a:latin typeface="Oswald Regular"/>
                <a:ea typeface="Oswald Regular"/>
                <a:cs typeface="Oswald Regular"/>
                <a:sym typeface="Oswald Regular"/>
              </a:defRPr>
            </a:lvl9pPr>
          </a:lstStyle>
          <a:p>
            <a:endParaRPr/>
          </a:p>
        </p:txBody>
      </p:sp>
      <p:sp>
        <p:nvSpPr>
          <p:cNvPr id="126" name="Google Shape;126;p20"/>
          <p:cNvSpPr/>
          <p:nvPr/>
        </p:nvSpPr>
        <p:spPr>
          <a:xfrm rot="5400000">
            <a:off x="4268850" y="3754350"/>
            <a:ext cx="606300" cy="217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p:nvPr/>
        </p:nvSpPr>
        <p:spPr>
          <a:xfrm rot="5400000">
            <a:off x="1544700" y="3754350"/>
            <a:ext cx="606300" cy="217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rot="5400000">
            <a:off x="6993000" y="3754350"/>
            <a:ext cx="606300" cy="2171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txBox="1">
            <a:spLocks noGrp="1"/>
          </p:cNvSpPr>
          <p:nvPr>
            <p:ph type="subTitle" idx="4"/>
          </p:nvPr>
        </p:nvSpPr>
        <p:spPr>
          <a:xfrm>
            <a:off x="762000" y="2413025"/>
            <a:ext cx="2135700" cy="1564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solidFill>
                  <a:srgbClr val="00C8C4"/>
                </a:solidFill>
              </a:defRPr>
            </a:lvl2pPr>
            <a:lvl3pPr lvl="2" rtl="0">
              <a:spcBef>
                <a:spcPts val="0"/>
              </a:spcBef>
              <a:spcAft>
                <a:spcPts val="0"/>
              </a:spcAft>
              <a:buNone/>
              <a:defRPr sz="1200">
                <a:solidFill>
                  <a:srgbClr val="00C8C4"/>
                </a:solidFill>
              </a:defRPr>
            </a:lvl3pPr>
            <a:lvl4pPr lvl="3" rtl="0">
              <a:spcBef>
                <a:spcPts val="0"/>
              </a:spcBef>
              <a:spcAft>
                <a:spcPts val="0"/>
              </a:spcAft>
              <a:buNone/>
              <a:defRPr sz="1200">
                <a:solidFill>
                  <a:srgbClr val="00C8C4"/>
                </a:solidFill>
              </a:defRPr>
            </a:lvl4pPr>
            <a:lvl5pPr lvl="4" rtl="0">
              <a:spcBef>
                <a:spcPts val="0"/>
              </a:spcBef>
              <a:spcAft>
                <a:spcPts val="0"/>
              </a:spcAft>
              <a:buNone/>
              <a:defRPr sz="1200">
                <a:solidFill>
                  <a:srgbClr val="00C8C4"/>
                </a:solidFill>
              </a:defRPr>
            </a:lvl5pPr>
            <a:lvl6pPr lvl="5" rtl="0">
              <a:spcBef>
                <a:spcPts val="0"/>
              </a:spcBef>
              <a:spcAft>
                <a:spcPts val="0"/>
              </a:spcAft>
              <a:buNone/>
              <a:defRPr sz="1200">
                <a:solidFill>
                  <a:srgbClr val="00C8C4"/>
                </a:solidFill>
              </a:defRPr>
            </a:lvl6pPr>
            <a:lvl7pPr lvl="6" rtl="0">
              <a:spcBef>
                <a:spcPts val="0"/>
              </a:spcBef>
              <a:spcAft>
                <a:spcPts val="0"/>
              </a:spcAft>
              <a:buNone/>
              <a:defRPr sz="1200">
                <a:solidFill>
                  <a:srgbClr val="00C8C4"/>
                </a:solidFill>
              </a:defRPr>
            </a:lvl7pPr>
            <a:lvl8pPr lvl="7" rtl="0">
              <a:spcBef>
                <a:spcPts val="0"/>
              </a:spcBef>
              <a:spcAft>
                <a:spcPts val="0"/>
              </a:spcAft>
              <a:buNone/>
              <a:defRPr sz="1200">
                <a:solidFill>
                  <a:srgbClr val="00C8C4"/>
                </a:solidFill>
              </a:defRPr>
            </a:lvl8pPr>
            <a:lvl9pPr lvl="8" rtl="0">
              <a:spcBef>
                <a:spcPts val="0"/>
              </a:spcBef>
              <a:spcAft>
                <a:spcPts val="0"/>
              </a:spcAft>
              <a:buNone/>
              <a:defRPr sz="1200">
                <a:solidFill>
                  <a:srgbClr val="00C8C4"/>
                </a:solidFill>
              </a:defRPr>
            </a:lvl9pPr>
          </a:lstStyle>
          <a:p>
            <a:endParaRPr/>
          </a:p>
        </p:txBody>
      </p:sp>
      <p:sp>
        <p:nvSpPr>
          <p:cNvPr id="130" name="Google Shape;130;p20"/>
          <p:cNvSpPr txBox="1">
            <a:spLocks noGrp="1"/>
          </p:cNvSpPr>
          <p:nvPr>
            <p:ph type="subTitle" idx="5"/>
          </p:nvPr>
        </p:nvSpPr>
        <p:spPr>
          <a:xfrm>
            <a:off x="3486150" y="2413025"/>
            <a:ext cx="2135700" cy="1564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solidFill>
                  <a:srgbClr val="00C8C4"/>
                </a:solidFill>
              </a:defRPr>
            </a:lvl2pPr>
            <a:lvl3pPr lvl="2" rtl="0">
              <a:spcBef>
                <a:spcPts val="0"/>
              </a:spcBef>
              <a:spcAft>
                <a:spcPts val="0"/>
              </a:spcAft>
              <a:buNone/>
              <a:defRPr sz="1200">
                <a:solidFill>
                  <a:srgbClr val="00C8C4"/>
                </a:solidFill>
              </a:defRPr>
            </a:lvl3pPr>
            <a:lvl4pPr lvl="3" rtl="0">
              <a:spcBef>
                <a:spcPts val="0"/>
              </a:spcBef>
              <a:spcAft>
                <a:spcPts val="0"/>
              </a:spcAft>
              <a:buNone/>
              <a:defRPr sz="1200">
                <a:solidFill>
                  <a:srgbClr val="00C8C4"/>
                </a:solidFill>
              </a:defRPr>
            </a:lvl4pPr>
            <a:lvl5pPr lvl="4" rtl="0">
              <a:spcBef>
                <a:spcPts val="0"/>
              </a:spcBef>
              <a:spcAft>
                <a:spcPts val="0"/>
              </a:spcAft>
              <a:buNone/>
              <a:defRPr sz="1200">
                <a:solidFill>
                  <a:srgbClr val="00C8C4"/>
                </a:solidFill>
              </a:defRPr>
            </a:lvl5pPr>
            <a:lvl6pPr lvl="5" rtl="0">
              <a:spcBef>
                <a:spcPts val="0"/>
              </a:spcBef>
              <a:spcAft>
                <a:spcPts val="0"/>
              </a:spcAft>
              <a:buNone/>
              <a:defRPr sz="1200">
                <a:solidFill>
                  <a:srgbClr val="00C8C4"/>
                </a:solidFill>
              </a:defRPr>
            </a:lvl6pPr>
            <a:lvl7pPr lvl="6" rtl="0">
              <a:spcBef>
                <a:spcPts val="0"/>
              </a:spcBef>
              <a:spcAft>
                <a:spcPts val="0"/>
              </a:spcAft>
              <a:buNone/>
              <a:defRPr sz="1200">
                <a:solidFill>
                  <a:srgbClr val="00C8C4"/>
                </a:solidFill>
              </a:defRPr>
            </a:lvl7pPr>
            <a:lvl8pPr lvl="7" rtl="0">
              <a:spcBef>
                <a:spcPts val="0"/>
              </a:spcBef>
              <a:spcAft>
                <a:spcPts val="0"/>
              </a:spcAft>
              <a:buNone/>
              <a:defRPr sz="1200">
                <a:solidFill>
                  <a:srgbClr val="00C8C4"/>
                </a:solidFill>
              </a:defRPr>
            </a:lvl8pPr>
            <a:lvl9pPr lvl="8" rtl="0">
              <a:spcBef>
                <a:spcPts val="0"/>
              </a:spcBef>
              <a:spcAft>
                <a:spcPts val="0"/>
              </a:spcAft>
              <a:buNone/>
              <a:defRPr sz="1200">
                <a:solidFill>
                  <a:srgbClr val="00C8C4"/>
                </a:solidFill>
              </a:defRPr>
            </a:lvl9pPr>
          </a:lstStyle>
          <a:p>
            <a:endParaRPr/>
          </a:p>
        </p:txBody>
      </p:sp>
      <p:sp>
        <p:nvSpPr>
          <p:cNvPr id="131" name="Google Shape;131;p20"/>
          <p:cNvSpPr txBox="1">
            <a:spLocks noGrp="1"/>
          </p:cNvSpPr>
          <p:nvPr>
            <p:ph type="subTitle" idx="6"/>
          </p:nvPr>
        </p:nvSpPr>
        <p:spPr>
          <a:xfrm>
            <a:off x="6210300" y="2413025"/>
            <a:ext cx="2135700" cy="1564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solidFill>
                  <a:srgbClr val="00C8C4"/>
                </a:solidFill>
              </a:defRPr>
            </a:lvl2pPr>
            <a:lvl3pPr lvl="2" rtl="0">
              <a:spcBef>
                <a:spcPts val="0"/>
              </a:spcBef>
              <a:spcAft>
                <a:spcPts val="0"/>
              </a:spcAft>
              <a:buNone/>
              <a:defRPr sz="1200">
                <a:solidFill>
                  <a:srgbClr val="00C8C4"/>
                </a:solidFill>
              </a:defRPr>
            </a:lvl3pPr>
            <a:lvl4pPr lvl="3" rtl="0">
              <a:spcBef>
                <a:spcPts val="0"/>
              </a:spcBef>
              <a:spcAft>
                <a:spcPts val="0"/>
              </a:spcAft>
              <a:buNone/>
              <a:defRPr sz="1200">
                <a:solidFill>
                  <a:srgbClr val="00C8C4"/>
                </a:solidFill>
              </a:defRPr>
            </a:lvl4pPr>
            <a:lvl5pPr lvl="4" rtl="0">
              <a:spcBef>
                <a:spcPts val="0"/>
              </a:spcBef>
              <a:spcAft>
                <a:spcPts val="0"/>
              </a:spcAft>
              <a:buNone/>
              <a:defRPr sz="1200">
                <a:solidFill>
                  <a:srgbClr val="00C8C4"/>
                </a:solidFill>
              </a:defRPr>
            </a:lvl5pPr>
            <a:lvl6pPr lvl="5" rtl="0">
              <a:spcBef>
                <a:spcPts val="0"/>
              </a:spcBef>
              <a:spcAft>
                <a:spcPts val="0"/>
              </a:spcAft>
              <a:buNone/>
              <a:defRPr sz="1200">
                <a:solidFill>
                  <a:srgbClr val="00C8C4"/>
                </a:solidFill>
              </a:defRPr>
            </a:lvl6pPr>
            <a:lvl7pPr lvl="6" rtl="0">
              <a:spcBef>
                <a:spcPts val="0"/>
              </a:spcBef>
              <a:spcAft>
                <a:spcPts val="0"/>
              </a:spcAft>
              <a:buNone/>
              <a:defRPr sz="1200">
                <a:solidFill>
                  <a:srgbClr val="00C8C4"/>
                </a:solidFill>
              </a:defRPr>
            </a:lvl7pPr>
            <a:lvl8pPr lvl="7" rtl="0">
              <a:spcBef>
                <a:spcPts val="0"/>
              </a:spcBef>
              <a:spcAft>
                <a:spcPts val="0"/>
              </a:spcAft>
              <a:buNone/>
              <a:defRPr sz="1200">
                <a:solidFill>
                  <a:srgbClr val="00C8C4"/>
                </a:solidFill>
              </a:defRPr>
            </a:lvl8pPr>
            <a:lvl9pPr lvl="8" rtl="0">
              <a:spcBef>
                <a:spcPts val="0"/>
              </a:spcBef>
              <a:spcAft>
                <a:spcPts val="0"/>
              </a:spcAft>
              <a:buNone/>
              <a:defRPr sz="1200">
                <a:solidFill>
                  <a:srgbClr val="00C8C4"/>
                </a:solidFill>
              </a:defRPr>
            </a:lvl9pPr>
          </a:lstStyle>
          <a:p>
            <a:endParaRPr/>
          </a:p>
        </p:txBody>
      </p:sp>
      <p:cxnSp>
        <p:nvCxnSpPr>
          <p:cNvPr id="132" name="Google Shape;132;p20"/>
          <p:cNvCxnSpPr/>
          <p:nvPr/>
        </p:nvCxnSpPr>
        <p:spPr>
          <a:xfrm>
            <a:off x="757525" y="2294400"/>
            <a:ext cx="2181300" cy="0"/>
          </a:xfrm>
          <a:prstGeom prst="straightConnector1">
            <a:avLst/>
          </a:prstGeom>
          <a:noFill/>
          <a:ln w="19050" cap="flat" cmpd="sng">
            <a:solidFill>
              <a:schemeClr val="accent2"/>
            </a:solidFill>
            <a:prstDash val="solid"/>
            <a:round/>
            <a:headEnd type="oval" w="med" len="med"/>
            <a:tailEnd type="none" w="med" len="med"/>
          </a:ln>
        </p:spPr>
      </p:cxnSp>
      <p:cxnSp>
        <p:nvCxnSpPr>
          <p:cNvPr id="133" name="Google Shape;133;p20"/>
          <p:cNvCxnSpPr/>
          <p:nvPr/>
        </p:nvCxnSpPr>
        <p:spPr>
          <a:xfrm>
            <a:off x="3483775" y="2294400"/>
            <a:ext cx="2181300" cy="0"/>
          </a:xfrm>
          <a:prstGeom prst="straightConnector1">
            <a:avLst/>
          </a:prstGeom>
          <a:noFill/>
          <a:ln w="19050" cap="flat" cmpd="sng">
            <a:solidFill>
              <a:schemeClr val="accent1"/>
            </a:solidFill>
            <a:prstDash val="solid"/>
            <a:round/>
            <a:headEnd type="oval" w="med" len="med"/>
            <a:tailEnd type="none" w="med" len="med"/>
          </a:ln>
        </p:spPr>
      </p:cxnSp>
      <p:cxnSp>
        <p:nvCxnSpPr>
          <p:cNvPr id="134" name="Google Shape;134;p20"/>
          <p:cNvCxnSpPr/>
          <p:nvPr/>
        </p:nvCxnSpPr>
        <p:spPr>
          <a:xfrm>
            <a:off x="6176875" y="2294400"/>
            <a:ext cx="2181300" cy="0"/>
          </a:xfrm>
          <a:prstGeom prst="straightConnector1">
            <a:avLst/>
          </a:prstGeom>
          <a:noFill/>
          <a:ln w="19050" cap="flat" cmpd="sng">
            <a:solidFill>
              <a:schemeClr val="accent3"/>
            </a:solidFill>
            <a:prstDash val="solid"/>
            <a:round/>
            <a:headEnd type="oval"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ext &amp; some text slide 1">
  <p:cSld name="BIG_NUMBER_1">
    <p:spTree>
      <p:nvGrpSpPr>
        <p:cNvPr id="1" name="Shape 155"/>
        <p:cNvGrpSpPr/>
        <p:nvPr/>
      </p:nvGrpSpPr>
      <p:grpSpPr>
        <a:xfrm>
          <a:off x="0" y="0"/>
          <a:ext cx="0" cy="0"/>
          <a:chOff x="0" y="0"/>
          <a:chExt cx="0" cy="0"/>
        </a:xfrm>
      </p:grpSpPr>
      <p:sp>
        <p:nvSpPr>
          <p:cNvPr id="156" name="Google Shape;156;p23"/>
          <p:cNvSpPr/>
          <p:nvPr/>
        </p:nvSpPr>
        <p:spPr>
          <a:xfrm>
            <a:off x="211900" y="225875"/>
            <a:ext cx="699600" cy="1287000"/>
          </a:xfrm>
          <a:prstGeom prst="rect">
            <a:avLst/>
          </a:prstGeom>
          <a:noFill/>
          <a:ln w="7620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txBox="1">
            <a:spLocks noGrp="1"/>
          </p:cNvSpPr>
          <p:nvPr>
            <p:ph type="subTitle" idx="1"/>
          </p:nvPr>
        </p:nvSpPr>
        <p:spPr>
          <a:xfrm>
            <a:off x="2122200" y="571707"/>
            <a:ext cx="4899600" cy="2100900"/>
          </a:xfrm>
          <a:prstGeom prst="rect">
            <a:avLst/>
          </a:prstGeom>
          <a:noFill/>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None/>
              <a:defRPr sz="4800" b="1">
                <a:solidFill>
                  <a:schemeClr val="accent2"/>
                </a:solidFill>
                <a:latin typeface="Oswald"/>
                <a:ea typeface="Oswald"/>
                <a:cs typeface="Oswald"/>
                <a:sym typeface="Oswald"/>
              </a:defRPr>
            </a:lvl1pPr>
            <a:lvl2pPr lvl="1" algn="ctr" rtl="0">
              <a:spcBef>
                <a:spcPts val="0"/>
              </a:spcBef>
              <a:spcAft>
                <a:spcPts val="0"/>
              </a:spcAft>
              <a:buNone/>
              <a:defRPr sz="3600">
                <a:solidFill>
                  <a:schemeClr val="accent2"/>
                </a:solidFill>
                <a:latin typeface="Montserrat Black"/>
                <a:ea typeface="Montserrat Black"/>
                <a:cs typeface="Montserrat Black"/>
                <a:sym typeface="Montserrat Black"/>
              </a:defRPr>
            </a:lvl2pPr>
            <a:lvl3pPr lvl="2" algn="ctr" rtl="0">
              <a:spcBef>
                <a:spcPts val="0"/>
              </a:spcBef>
              <a:spcAft>
                <a:spcPts val="0"/>
              </a:spcAft>
              <a:buNone/>
              <a:defRPr sz="3600">
                <a:solidFill>
                  <a:schemeClr val="accent2"/>
                </a:solidFill>
                <a:latin typeface="Montserrat Black"/>
                <a:ea typeface="Montserrat Black"/>
                <a:cs typeface="Montserrat Black"/>
                <a:sym typeface="Montserrat Black"/>
              </a:defRPr>
            </a:lvl3pPr>
            <a:lvl4pPr lvl="3" algn="ctr" rtl="0">
              <a:spcBef>
                <a:spcPts val="0"/>
              </a:spcBef>
              <a:spcAft>
                <a:spcPts val="0"/>
              </a:spcAft>
              <a:buNone/>
              <a:defRPr sz="3600">
                <a:solidFill>
                  <a:schemeClr val="accent2"/>
                </a:solidFill>
                <a:latin typeface="Montserrat Black"/>
                <a:ea typeface="Montserrat Black"/>
                <a:cs typeface="Montserrat Black"/>
                <a:sym typeface="Montserrat Black"/>
              </a:defRPr>
            </a:lvl4pPr>
            <a:lvl5pPr lvl="4" algn="ctr" rtl="0">
              <a:spcBef>
                <a:spcPts val="0"/>
              </a:spcBef>
              <a:spcAft>
                <a:spcPts val="0"/>
              </a:spcAft>
              <a:buNone/>
              <a:defRPr sz="3600">
                <a:solidFill>
                  <a:schemeClr val="accent2"/>
                </a:solidFill>
                <a:latin typeface="Montserrat Black"/>
                <a:ea typeface="Montserrat Black"/>
                <a:cs typeface="Montserrat Black"/>
                <a:sym typeface="Montserrat Black"/>
              </a:defRPr>
            </a:lvl5pPr>
            <a:lvl6pPr lvl="5" algn="ctr" rtl="0">
              <a:spcBef>
                <a:spcPts val="0"/>
              </a:spcBef>
              <a:spcAft>
                <a:spcPts val="0"/>
              </a:spcAft>
              <a:buNone/>
              <a:defRPr sz="3600">
                <a:solidFill>
                  <a:schemeClr val="accent2"/>
                </a:solidFill>
                <a:latin typeface="Montserrat Black"/>
                <a:ea typeface="Montserrat Black"/>
                <a:cs typeface="Montserrat Black"/>
                <a:sym typeface="Montserrat Black"/>
              </a:defRPr>
            </a:lvl6pPr>
            <a:lvl7pPr lvl="6" algn="ctr" rtl="0">
              <a:spcBef>
                <a:spcPts val="0"/>
              </a:spcBef>
              <a:spcAft>
                <a:spcPts val="0"/>
              </a:spcAft>
              <a:buNone/>
              <a:defRPr sz="3600">
                <a:solidFill>
                  <a:schemeClr val="accent2"/>
                </a:solidFill>
                <a:latin typeface="Montserrat Black"/>
                <a:ea typeface="Montserrat Black"/>
                <a:cs typeface="Montserrat Black"/>
                <a:sym typeface="Montserrat Black"/>
              </a:defRPr>
            </a:lvl7pPr>
            <a:lvl8pPr lvl="7" algn="ctr" rtl="0">
              <a:spcBef>
                <a:spcPts val="0"/>
              </a:spcBef>
              <a:spcAft>
                <a:spcPts val="0"/>
              </a:spcAft>
              <a:buNone/>
              <a:defRPr sz="3600">
                <a:solidFill>
                  <a:schemeClr val="accent2"/>
                </a:solidFill>
                <a:latin typeface="Montserrat Black"/>
                <a:ea typeface="Montserrat Black"/>
                <a:cs typeface="Montserrat Black"/>
                <a:sym typeface="Montserrat Black"/>
              </a:defRPr>
            </a:lvl8pPr>
            <a:lvl9pPr lvl="8" algn="ctr" rtl="0">
              <a:spcBef>
                <a:spcPts val="0"/>
              </a:spcBef>
              <a:spcAft>
                <a:spcPts val="0"/>
              </a:spcAft>
              <a:buNone/>
              <a:defRPr sz="3600">
                <a:solidFill>
                  <a:schemeClr val="accent2"/>
                </a:solidFill>
                <a:latin typeface="Montserrat Black"/>
                <a:ea typeface="Montserrat Black"/>
                <a:cs typeface="Montserrat Black"/>
                <a:sym typeface="Montserrat Black"/>
              </a:defRPr>
            </a:lvl9pPr>
          </a:lstStyle>
          <a:p>
            <a:endParaRPr/>
          </a:p>
        </p:txBody>
      </p:sp>
      <p:sp>
        <p:nvSpPr>
          <p:cNvPr id="158" name="Google Shape;158;p23"/>
          <p:cNvSpPr/>
          <p:nvPr/>
        </p:nvSpPr>
        <p:spPr>
          <a:xfrm>
            <a:off x="558154" y="440612"/>
            <a:ext cx="699600" cy="710700"/>
          </a:xfrm>
          <a:prstGeom prst="rect">
            <a:avLst/>
          </a:prstGeom>
          <a:noFill/>
          <a:ln w="762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781874" y="1008984"/>
            <a:ext cx="252000" cy="308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a:off x="8686725" y="4708985"/>
            <a:ext cx="185400" cy="188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a:off x="8686725" y="4433751"/>
            <a:ext cx="185400" cy="188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txBox="1">
            <a:spLocks noGrp="1"/>
          </p:cNvSpPr>
          <p:nvPr>
            <p:ph type="subTitle" idx="2"/>
          </p:nvPr>
        </p:nvSpPr>
        <p:spPr>
          <a:xfrm>
            <a:off x="1241050" y="3183550"/>
            <a:ext cx="6661800" cy="156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solidFill>
                  <a:srgbClr val="00C8C4"/>
                </a:solidFill>
              </a:defRPr>
            </a:lvl2pPr>
            <a:lvl3pPr lvl="2" algn="ctr" rtl="0">
              <a:spcBef>
                <a:spcPts val="0"/>
              </a:spcBef>
              <a:spcAft>
                <a:spcPts val="0"/>
              </a:spcAft>
              <a:buNone/>
              <a:defRPr sz="1400">
                <a:solidFill>
                  <a:srgbClr val="00C8C4"/>
                </a:solidFill>
              </a:defRPr>
            </a:lvl3pPr>
            <a:lvl4pPr lvl="3" algn="ctr" rtl="0">
              <a:spcBef>
                <a:spcPts val="0"/>
              </a:spcBef>
              <a:spcAft>
                <a:spcPts val="0"/>
              </a:spcAft>
              <a:buNone/>
              <a:defRPr sz="1400">
                <a:solidFill>
                  <a:srgbClr val="00C8C4"/>
                </a:solidFill>
              </a:defRPr>
            </a:lvl4pPr>
            <a:lvl5pPr lvl="4" algn="ctr" rtl="0">
              <a:spcBef>
                <a:spcPts val="0"/>
              </a:spcBef>
              <a:spcAft>
                <a:spcPts val="0"/>
              </a:spcAft>
              <a:buNone/>
              <a:defRPr sz="1400">
                <a:solidFill>
                  <a:srgbClr val="00C8C4"/>
                </a:solidFill>
              </a:defRPr>
            </a:lvl5pPr>
            <a:lvl6pPr lvl="5" algn="ctr" rtl="0">
              <a:spcBef>
                <a:spcPts val="0"/>
              </a:spcBef>
              <a:spcAft>
                <a:spcPts val="0"/>
              </a:spcAft>
              <a:buNone/>
              <a:defRPr sz="1400">
                <a:solidFill>
                  <a:srgbClr val="00C8C4"/>
                </a:solidFill>
              </a:defRPr>
            </a:lvl6pPr>
            <a:lvl7pPr lvl="6" algn="ctr" rtl="0">
              <a:spcBef>
                <a:spcPts val="0"/>
              </a:spcBef>
              <a:spcAft>
                <a:spcPts val="0"/>
              </a:spcAft>
              <a:buNone/>
              <a:defRPr sz="1400">
                <a:solidFill>
                  <a:srgbClr val="00C8C4"/>
                </a:solidFill>
              </a:defRPr>
            </a:lvl7pPr>
            <a:lvl8pPr lvl="7" algn="ctr" rtl="0">
              <a:spcBef>
                <a:spcPts val="0"/>
              </a:spcBef>
              <a:spcAft>
                <a:spcPts val="0"/>
              </a:spcAft>
              <a:buNone/>
              <a:defRPr sz="1400">
                <a:solidFill>
                  <a:srgbClr val="00C8C4"/>
                </a:solidFill>
              </a:defRPr>
            </a:lvl8pPr>
            <a:lvl9pPr lvl="8" algn="ctr" rtl="0">
              <a:spcBef>
                <a:spcPts val="0"/>
              </a:spcBef>
              <a:spcAft>
                <a:spcPts val="0"/>
              </a:spcAft>
              <a:buNone/>
              <a:defRPr sz="1400">
                <a:solidFill>
                  <a:srgbClr val="00C8C4"/>
                </a:solidFill>
              </a:defRPr>
            </a:lvl9pPr>
          </a:lstStyle>
          <a:p>
            <a:endParaRPr/>
          </a:p>
        </p:txBody>
      </p:sp>
      <p:cxnSp>
        <p:nvCxnSpPr>
          <p:cNvPr id="163" name="Google Shape;163;p23"/>
          <p:cNvCxnSpPr/>
          <p:nvPr/>
        </p:nvCxnSpPr>
        <p:spPr>
          <a:xfrm>
            <a:off x="3920100" y="2860900"/>
            <a:ext cx="1303800" cy="0"/>
          </a:xfrm>
          <a:prstGeom prst="straightConnector1">
            <a:avLst/>
          </a:prstGeom>
          <a:noFill/>
          <a:ln w="19050" cap="flat" cmpd="sng">
            <a:solidFill>
              <a:schemeClr val="accent2"/>
            </a:solidFill>
            <a:prstDash val="solid"/>
            <a:round/>
            <a:headEnd type="diamond" w="med" len="med"/>
            <a:tailEnd type="diamond" w="med" len="med"/>
          </a:ln>
        </p:spPr>
      </p:cxnSp>
    </p:spTree>
  </p:cSld>
  <p:clrMapOvr>
    <a:masterClrMapping/>
  </p:clrMapOvr>
  <p:extLst>
    <p:ext uri="{DCECCB84-F9BA-43D5-87BE-67443E8EF086}">
      <p15:sldGuideLst xmlns:p15="http://schemas.microsoft.com/office/powerpoint/2012/main">
        <p15:guide id="1" orient="horz" pos="2402">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amp; presentation photo">
  <p:cSld name="TITLE_1">
    <p:bg>
      <p:bgPr>
        <a:solidFill>
          <a:schemeClr val="accent2"/>
        </a:solidFill>
        <a:effectLst/>
      </p:bgPr>
    </p:bg>
    <p:spTree>
      <p:nvGrpSpPr>
        <p:cNvPr id="1" name="Shape 30"/>
        <p:cNvGrpSpPr/>
        <p:nvPr/>
      </p:nvGrpSpPr>
      <p:grpSpPr>
        <a:xfrm>
          <a:off x="0" y="0"/>
          <a:ext cx="0" cy="0"/>
          <a:chOff x="0" y="0"/>
          <a:chExt cx="0" cy="0"/>
        </a:xfrm>
      </p:grpSpPr>
      <p:sp>
        <p:nvSpPr>
          <p:cNvPr id="31" name="Google Shape;31;p5"/>
          <p:cNvSpPr/>
          <p:nvPr/>
        </p:nvSpPr>
        <p:spPr>
          <a:xfrm flipH="1">
            <a:off x="-26" y="0"/>
            <a:ext cx="9144001" cy="5158126"/>
          </a:xfrm>
          <a:custGeom>
            <a:avLst/>
            <a:gdLst/>
            <a:ahLst/>
            <a:cxnLst/>
            <a:rect l="l" t="t" r="r" b="b"/>
            <a:pathLst>
              <a:path w="99597" h="68476" extrusionOk="0">
                <a:moveTo>
                  <a:pt x="99596" y="0"/>
                </a:moveTo>
                <a:lnTo>
                  <a:pt x="0" y="21"/>
                </a:lnTo>
                <a:lnTo>
                  <a:pt x="99596" y="68476"/>
                </a:lnTo>
                <a:lnTo>
                  <a:pt x="99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2504435" y="705489"/>
            <a:ext cx="28708" cy="48590"/>
          </a:xfrm>
          <a:custGeom>
            <a:avLst/>
            <a:gdLst/>
            <a:ahLst/>
            <a:cxnLst/>
            <a:rect l="l" t="t" r="r" b="b"/>
            <a:pathLst>
              <a:path w="348" h="589" extrusionOk="0">
                <a:moveTo>
                  <a:pt x="348" y="588"/>
                </a:moveTo>
                <a:lnTo>
                  <a:pt x="1" y="0"/>
                </a:lnTo>
                <a:close/>
              </a:path>
            </a:pathLst>
          </a:custGeom>
          <a:solidFill>
            <a:srgbClr val="E9AA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txBox="1">
            <a:spLocks noGrp="1"/>
          </p:cNvSpPr>
          <p:nvPr>
            <p:ph type="ctrTitle"/>
          </p:nvPr>
        </p:nvSpPr>
        <p:spPr>
          <a:xfrm>
            <a:off x="981025" y="841350"/>
            <a:ext cx="2602800" cy="805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4800"/>
              <a:buNone/>
              <a:defRPr sz="4800">
                <a:solidFill>
                  <a:schemeClr val="accent1"/>
                </a:solidFill>
              </a:defRPr>
            </a:lvl1pPr>
            <a:lvl2pPr lvl="1" algn="ctr" rtl="0">
              <a:spcBef>
                <a:spcPts val="0"/>
              </a:spcBef>
              <a:spcAft>
                <a:spcPts val="0"/>
              </a:spcAft>
              <a:buClr>
                <a:schemeClr val="accent1"/>
              </a:buClr>
              <a:buSzPts val="6000"/>
              <a:buNone/>
              <a:defRPr sz="6000">
                <a:solidFill>
                  <a:schemeClr val="accent1"/>
                </a:solidFill>
              </a:defRPr>
            </a:lvl2pPr>
            <a:lvl3pPr lvl="2" algn="ctr" rtl="0">
              <a:spcBef>
                <a:spcPts val="0"/>
              </a:spcBef>
              <a:spcAft>
                <a:spcPts val="0"/>
              </a:spcAft>
              <a:buClr>
                <a:schemeClr val="accent1"/>
              </a:buClr>
              <a:buSzPts val="6000"/>
              <a:buNone/>
              <a:defRPr sz="6000">
                <a:solidFill>
                  <a:schemeClr val="accent1"/>
                </a:solidFill>
              </a:defRPr>
            </a:lvl3pPr>
            <a:lvl4pPr lvl="3" algn="ctr" rtl="0">
              <a:spcBef>
                <a:spcPts val="0"/>
              </a:spcBef>
              <a:spcAft>
                <a:spcPts val="0"/>
              </a:spcAft>
              <a:buClr>
                <a:schemeClr val="accent1"/>
              </a:buClr>
              <a:buSzPts val="6000"/>
              <a:buNone/>
              <a:defRPr sz="6000">
                <a:solidFill>
                  <a:schemeClr val="accent1"/>
                </a:solidFill>
              </a:defRPr>
            </a:lvl4pPr>
            <a:lvl5pPr lvl="4" algn="ctr" rtl="0">
              <a:spcBef>
                <a:spcPts val="0"/>
              </a:spcBef>
              <a:spcAft>
                <a:spcPts val="0"/>
              </a:spcAft>
              <a:buClr>
                <a:schemeClr val="accent1"/>
              </a:buClr>
              <a:buSzPts val="6000"/>
              <a:buNone/>
              <a:defRPr sz="6000">
                <a:solidFill>
                  <a:schemeClr val="accent1"/>
                </a:solidFill>
              </a:defRPr>
            </a:lvl5pPr>
            <a:lvl6pPr lvl="5" algn="ctr" rtl="0">
              <a:spcBef>
                <a:spcPts val="0"/>
              </a:spcBef>
              <a:spcAft>
                <a:spcPts val="0"/>
              </a:spcAft>
              <a:buClr>
                <a:schemeClr val="accent1"/>
              </a:buClr>
              <a:buSzPts val="6000"/>
              <a:buNone/>
              <a:defRPr sz="6000">
                <a:solidFill>
                  <a:schemeClr val="accent1"/>
                </a:solidFill>
              </a:defRPr>
            </a:lvl6pPr>
            <a:lvl7pPr lvl="6" algn="ctr" rtl="0">
              <a:spcBef>
                <a:spcPts val="0"/>
              </a:spcBef>
              <a:spcAft>
                <a:spcPts val="0"/>
              </a:spcAft>
              <a:buClr>
                <a:schemeClr val="accent1"/>
              </a:buClr>
              <a:buSzPts val="6000"/>
              <a:buNone/>
              <a:defRPr sz="6000">
                <a:solidFill>
                  <a:schemeClr val="accent1"/>
                </a:solidFill>
              </a:defRPr>
            </a:lvl7pPr>
            <a:lvl8pPr lvl="7" algn="ctr" rtl="0">
              <a:spcBef>
                <a:spcPts val="0"/>
              </a:spcBef>
              <a:spcAft>
                <a:spcPts val="0"/>
              </a:spcAft>
              <a:buClr>
                <a:schemeClr val="accent1"/>
              </a:buClr>
              <a:buSzPts val="6000"/>
              <a:buNone/>
              <a:defRPr sz="6000">
                <a:solidFill>
                  <a:schemeClr val="accent1"/>
                </a:solidFill>
              </a:defRPr>
            </a:lvl8pPr>
            <a:lvl9pPr lvl="8" algn="ctr" rtl="0">
              <a:spcBef>
                <a:spcPts val="0"/>
              </a:spcBef>
              <a:spcAft>
                <a:spcPts val="0"/>
              </a:spcAft>
              <a:buClr>
                <a:schemeClr val="accent1"/>
              </a:buClr>
              <a:buSzPts val="6000"/>
              <a:buNone/>
              <a:defRPr sz="6000">
                <a:solidFill>
                  <a:schemeClr val="accent1"/>
                </a:solidFill>
              </a:defRPr>
            </a:lvl9pPr>
          </a:lstStyle>
          <a:p>
            <a:endParaRPr/>
          </a:p>
        </p:txBody>
      </p:sp>
      <p:sp>
        <p:nvSpPr>
          <p:cNvPr id="34" name="Google Shape;34;p5"/>
          <p:cNvSpPr txBox="1">
            <a:spLocks noGrp="1"/>
          </p:cNvSpPr>
          <p:nvPr>
            <p:ph type="subTitle" idx="1"/>
          </p:nvPr>
        </p:nvSpPr>
        <p:spPr>
          <a:xfrm>
            <a:off x="981050" y="1430250"/>
            <a:ext cx="2602800" cy="687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200" b="1"/>
            </a:lvl1pPr>
            <a:lvl2pPr lvl="1" rtl="0">
              <a:spcBef>
                <a:spcPts val="0"/>
              </a:spcBef>
              <a:spcAft>
                <a:spcPts val="0"/>
              </a:spcAft>
              <a:buNone/>
              <a:defRPr sz="1400">
                <a:solidFill>
                  <a:srgbClr val="00C8C4"/>
                </a:solidFill>
              </a:defRPr>
            </a:lvl2pPr>
            <a:lvl3pPr lvl="2" rtl="0">
              <a:spcBef>
                <a:spcPts val="0"/>
              </a:spcBef>
              <a:spcAft>
                <a:spcPts val="0"/>
              </a:spcAft>
              <a:buNone/>
              <a:defRPr sz="1400">
                <a:solidFill>
                  <a:srgbClr val="00C8C4"/>
                </a:solidFill>
              </a:defRPr>
            </a:lvl3pPr>
            <a:lvl4pPr lvl="3" rtl="0">
              <a:spcBef>
                <a:spcPts val="0"/>
              </a:spcBef>
              <a:spcAft>
                <a:spcPts val="0"/>
              </a:spcAft>
              <a:buNone/>
              <a:defRPr sz="1400">
                <a:solidFill>
                  <a:srgbClr val="00C8C4"/>
                </a:solidFill>
              </a:defRPr>
            </a:lvl4pPr>
            <a:lvl5pPr lvl="4" rtl="0">
              <a:spcBef>
                <a:spcPts val="0"/>
              </a:spcBef>
              <a:spcAft>
                <a:spcPts val="0"/>
              </a:spcAft>
              <a:buNone/>
              <a:defRPr sz="1400">
                <a:solidFill>
                  <a:srgbClr val="00C8C4"/>
                </a:solidFill>
              </a:defRPr>
            </a:lvl5pPr>
            <a:lvl6pPr lvl="5" rtl="0">
              <a:spcBef>
                <a:spcPts val="0"/>
              </a:spcBef>
              <a:spcAft>
                <a:spcPts val="0"/>
              </a:spcAft>
              <a:buNone/>
              <a:defRPr sz="1400">
                <a:solidFill>
                  <a:srgbClr val="00C8C4"/>
                </a:solidFill>
              </a:defRPr>
            </a:lvl6pPr>
            <a:lvl7pPr lvl="6" rtl="0">
              <a:spcBef>
                <a:spcPts val="0"/>
              </a:spcBef>
              <a:spcAft>
                <a:spcPts val="0"/>
              </a:spcAft>
              <a:buNone/>
              <a:defRPr sz="1400">
                <a:solidFill>
                  <a:srgbClr val="00C8C4"/>
                </a:solidFill>
              </a:defRPr>
            </a:lvl7pPr>
            <a:lvl8pPr lvl="7" rtl="0">
              <a:spcBef>
                <a:spcPts val="0"/>
              </a:spcBef>
              <a:spcAft>
                <a:spcPts val="0"/>
              </a:spcAft>
              <a:buNone/>
              <a:defRPr sz="1400">
                <a:solidFill>
                  <a:srgbClr val="00C8C4"/>
                </a:solidFill>
              </a:defRPr>
            </a:lvl8pPr>
            <a:lvl9pPr lvl="8" rtl="0">
              <a:spcBef>
                <a:spcPts val="0"/>
              </a:spcBef>
              <a:spcAft>
                <a:spcPts val="0"/>
              </a:spcAft>
              <a:buNone/>
              <a:defRPr sz="1400">
                <a:solidFill>
                  <a:srgbClr val="00C8C4"/>
                </a:solidFill>
              </a:defRPr>
            </a:lvl9pPr>
          </a:lstStyle>
          <a:p>
            <a:endParaRPr/>
          </a:p>
        </p:txBody>
      </p:sp>
    </p:spTree>
  </p:cSld>
  <p:clrMapOvr>
    <a:masterClrMapping/>
  </p:clrMapOvr>
  <p:extLst>
    <p:ext uri="{DCECCB84-F9BA-43D5-87BE-67443E8EF086}">
      <p15:sldGuideLst xmlns:p15="http://schemas.microsoft.com/office/powerpoint/2012/main">
        <p15:guide id="1" pos="2880">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Title &amp; subtitle slide 1">
  <p:cSld name="SECTION_HEADER_1">
    <p:bg>
      <p:bgPr>
        <a:solidFill>
          <a:schemeClr val="accent3"/>
        </a:solidFill>
        <a:effectLst/>
      </p:bgPr>
    </p:bg>
    <p:spTree>
      <p:nvGrpSpPr>
        <p:cNvPr id="1" name="Shape 40"/>
        <p:cNvGrpSpPr/>
        <p:nvPr/>
      </p:nvGrpSpPr>
      <p:grpSpPr>
        <a:xfrm>
          <a:off x="0" y="0"/>
          <a:ext cx="0" cy="0"/>
          <a:chOff x="0" y="0"/>
          <a:chExt cx="0" cy="0"/>
        </a:xfrm>
      </p:grpSpPr>
      <p:sp>
        <p:nvSpPr>
          <p:cNvPr id="41" name="Google Shape;41;p7"/>
          <p:cNvSpPr/>
          <p:nvPr/>
        </p:nvSpPr>
        <p:spPr>
          <a:xfrm>
            <a:off x="1131450" y="539700"/>
            <a:ext cx="2951400" cy="4064100"/>
          </a:xfrm>
          <a:prstGeom prst="rect">
            <a:avLst/>
          </a:prstGeom>
          <a:noFill/>
          <a:ln w="762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txBox="1">
            <a:spLocks noGrp="1"/>
          </p:cNvSpPr>
          <p:nvPr>
            <p:ph type="title"/>
          </p:nvPr>
        </p:nvSpPr>
        <p:spPr>
          <a:xfrm>
            <a:off x="487200" y="949800"/>
            <a:ext cx="3055500" cy="1680900"/>
          </a:xfrm>
          <a:prstGeom prst="rect">
            <a:avLst/>
          </a:prstGeom>
          <a:solidFill>
            <a:srgbClr val="E1628E"/>
          </a:solidFill>
        </p:spPr>
        <p:txBody>
          <a:bodyPr spcFirstLastPara="1" wrap="square" lIns="91425" tIns="91425" rIns="91425" bIns="91425" anchor="ctr" anchorCtr="0">
            <a:noAutofit/>
          </a:bodyPr>
          <a:lstStyle>
            <a:lvl1pPr lvl="0" rtl="0">
              <a:spcBef>
                <a:spcPts val="0"/>
              </a:spcBef>
              <a:spcAft>
                <a:spcPts val="0"/>
              </a:spcAft>
              <a:buClr>
                <a:schemeClr val="accent1"/>
              </a:buClr>
              <a:buSzPts val="2400"/>
              <a:buNone/>
              <a:defRPr>
                <a:solidFill>
                  <a:schemeClr val="accent1"/>
                </a:solidFill>
              </a:defRPr>
            </a:lvl1pPr>
            <a:lvl2pPr lvl="1" rtl="0">
              <a:spcBef>
                <a:spcPts val="0"/>
              </a:spcBef>
              <a:spcAft>
                <a:spcPts val="0"/>
              </a:spcAft>
              <a:buClr>
                <a:schemeClr val="accent1"/>
              </a:buClr>
              <a:buSzPts val="4000"/>
              <a:buNone/>
              <a:defRPr sz="4000">
                <a:solidFill>
                  <a:schemeClr val="accent1"/>
                </a:solidFill>
              </a:defRPr>
            </a:lvl2pPr>
            <a:lvl3pPr lvl="2" rtl="0">
              <a:spcBef>
                <a:spcPts val="0"/>
              </a:spcBef>
              <a:spcAft>
                <a:spcPts val="0"/>
              </a:spcAft>
              <a:buClr>
                <a:schemeClr val="accent1"/>
              </a:buClr>
              <a:buSzPts val="4000"/>
              <a:buNone/>
              <a:defRPr sz="4000">
                <a:solidFill>
                  <a:schemeClr val="accent1"/>
                </a:solidFill>
              </a:defRPr>
            </a:lvl3pPr>
            <a:lvl4pPr lvl="3" rtl="0">
              <a:spcBef>
                <a:spcPts val="0"/>
              </a:spcBef>
              <a:spcAft>
                <a:spcPts val="0"/>
              </a:spcAft>
              <a:buClr>
                <a:schemeClr val="accent1"/>
              </a:buClr>
              <a:buSzPts val="4000"/>
              <a:buNone/>
              <a:defRPr sz="4000">
                <a:solidFill>
                  <a:schemeClr val="accent1"/>
                </a:solidFill>
              </a:defRPr>
            </a:lvl4pPr>
            <a:lvl5pPr lvl="4" rtl="0">
              <a:spcBef>
                <a:spcPts val="0"/>
              </a:spcBef>
              <a:spcAft>
                <a:spcPts val="0"/>
              </a:spcAft>
              <a:buClr>
                <a:schemeClr val="accent1"/>
              </a:buClr>
              <a:buSzPts val="4000"/>
              <a:buNone/>
              <a:defRPr sz="4000">
                <a:solidFill>
                  <a:schemeClr val="accent1"/>
                </a:solidFill>
              </a:defRPr>
            </a:lvl5pPr>
            <a:lvl6pPr lvl="5" rtl="0">
              <a:spcBef>
                <a:spcPts val="0"/>
              </a:spcBef>
              <a:spcAft>
                <a:spcPts val="0"/>
              </a:spcAft>
              <a:buClr>
                <a:schemeClr val="accent1"/>
              </a:buClr>
              <a:buSzPts val="4000"/>
              <a:buNone/>
              <a:defRPr sz="4000">
                <a:solidFill>
                  <a:schemeClr val="accent1"/>
                </a:solidFill>
              </a:defRPr>
            </a:lvl6pPr>
            <a:lvl7pPr lvl="6" rtl="0">
              <a:spcBef>
                <a:spcPts val="0"/>
              </a:spcBef>
              <a:spcAft>
                <a:spcPts val="0"/>
              </a:spcAft>
              <a:buClr>
                <a:schemeClr val="accent1"/>
              </a:buClr>
              <a:buSzPts val="4000"/>
              <a:buNone/>
              <a:defRPr sz="4000">
                <a:solidFill>
                  <a:schemeClr val="accent1"/>
                </a:solidFill>
              </a:defRPr>
            </a:lvl7pPr>
            <a:lvl8pPr lvl="7" rtl="0">
              <a:spcBef>
                <a:spcPts val="0"/>
              </a:spcBef>
              <a:spcAft>
                <a:spcPts val="0"/>
              </a:spcAft>
              <a:buClr>
                <a:schemeClr val="accent1"/>
              </a:buClr>
              <a:buSzPts val="4000"/>
              <a:buNone/>
              <a:defRPr sz="4000">
                <a:solidFill>
                  <a:schemeClr val="accent1"/>
                </a:solidFill>
              </a:defRPr>
            </a:lvl8pPr>
            <a:lvl9pPr lvl="8" rtl="0">
              <a:spcBef>
                <a:spcPts val="0"/>
              </a:spcBef>
              <a:spcAft>
                <a:spcPts val="0"/>
              </a:spcAft>
              <a:buClr>
                <a:schemeClr val="accent1"/>
              </a:buClr>
              <a:buSzPts val="4000"/>
              <a:buNone/>
              <a:defRPr sz="4000">
                <a:solidFill>
                  <a:schemeClr val="accent1"/>
                </a:solidFill>
              </a:defRPr>
            </a:lvl9pPr>
          </a:lstStyle>
          <a:p>
            <a:endParaRPr/>
          </a:p>
        </p:txBody>
      </p:sp>
      <p:sp>
        <p:nvSpPr>
          <p:cNvPr id="43" name="Google Shape;43;p7"/>
          <p:cNvSpPr txBox="1">
            <a:spLocks noGrp="1"/>
          </p:cNvSpPr>
          <p:nvPr>
            <p:ph type="subTitle" idx="1"/>
          </p:nvPr>
        </p:nvSpPr>
        <p:spPr>
          <a:xfrm>
            <a:off x="487200" y="2624114"/>
            <a:ext cx="2770200" cy="763800"/>
          </a:xfrm>
          <a:prstGeom prst="rect">
            <a:avLst/>
          </a:prstGeom>
          <a:solidFill>
            <a:srgbClr val="E1628E"/>
          </a:solidFill>
        </p:spPr>
        <p:txBody>
          <a:bodyPr spcFirstLastPara="1" wrap="square" lIns="91425" tIns="91425" rIns="91425" bIns="91425" anchor="t" anchorCtr="0">
            <a:noAutofit/>
          </a:bodyPr>
          <a:lstStyle>
            <a:lvl1pPr lvl="0" rtl="0">
              <a:spcBef>
                <a:spcPts val="0"/>
              </a:spcBef>
              <a:spcAft>
                <a:spcPts val="0"/>
              </a:spcAft>
              <a:buNone/>
              <a:defRPr sz="1200">
                <a:solidFill>
                  <a:srgbClr val="F3F3F3"/>
                </a:solidFill>
              </a:defRPr>
            </a:lvl1pPr>
            <a:lvl2pPr lvl="1" rtl="0">
              <a:spcBef>
                <a:spcPts val="0"/>
              </a:spcBef>
              <a:spcAft>
                <a:spcPts val="0"/>
              </a:spcAft>
              <a:buNone/>
              <a:defRPr sz="1200">
                <a:solidFill>
                  <a:srgbClr val="F3F3F3"/>
                </a:solidFill>
              </a:defRPr>
            </a:lvl2pPr>
            <a:lvl3pPr lvl="2" rtl="0">
              <a:spcBef>
                <a:spcPts val="0"/>
              </a:spcBef>
              <a:spcAft>
                <a:spcPts val="0"/>
              </a:spcAft>
              <a:buNone/>
              <a:defRPr sz="1200">
                <a:solidFill>
                  <a:srgbClr val="F3F3F3"/>
                </a:solidFill>
              </a:defRPr>
            </a:lvl3pPr>
            <a:lvl4pPr lvl="3" rtl="0">
              <a:spcBef>
                <a:spcPts val="0"/>
              </a:spcBef>
              <a:spcAft>
                <a:spcPts val="0"/>
              </a:spcAft>
              <a:buNone/>
              <a:defRPr sz="1200">
                <a:solidFill>
                  <a:srgbClr val="F3F3F3"/>
                </a:solidFill>
              </a:defRPr>
            </a:lvl4pPr>
            <a:lvl5pPr lvl="4" rtl="0">
              <a:spcBef>
                <a:spcPts val="0"/>
              </a:spcBef>
              <a:spcAft>
                <a:spcPts val="0"/>
              </a:spcAft>
              <a:buNone/>
              <a:defRPr sz="1200">
                <a:solidFill>
                  <a:srgbClr val="F3F3F3"/>
                </a:solidFill>
              </a:defRPr>
            </a:lvl5pPr>
            <a:lvl6pPr lvl="5" rtl="0">
              <a:spcBef>
                <a:spcPts val="0"/>
              </a:spcBef>
              <a:spcAft>
                <a:spcPts val="0"/>
              </a:spcAft>
              <a:buNone/>
              <a:defRPr sz="1200">
                <a:solidFill>
                  <a:srgbClr val="F3F3F3"/>
                </a:solidFill>
              </a:defRPr>
            </a:lvl6pPr>
            <a:lvl7pPr lvl="6" rtl="0">
              <a:spcBef>
                <a:spcPts val="0"/>
              </a:spcBef>
              <a:spcAft>
                <a:spcPts val="0"/>
              </a:spcAft>
              <a:buNone/>
              <a:defRPr sz="1200">
                <a:solidFill>
                  <a:srgbClr val="F3F3F3"/>
                </a:solidFill>
              </a:defRPr>
            </a:lvl7pPr>
            <a:lvl8pPr lvl="7" rtl="0">
              <a:spcBef>
                <a:spcPts val="0"/>
              </a:spcBef>
              <a:spcAft>
                <a:spcPts val="0"/>
              </a:spcAft>
              <a:buNone/>
              <a:defRPr sz="1200">
                <a:solidFill>
                  <a:srgbClr val="F3F3F3"/>
                </a:solidFill>
              </a:defRPr>
            </a:lvl8pPr>
            <a:lvl9pPr lvl="8" rtl="0">
              <a:spcBef>
                <a:spcPts val="0"/>
              </a:spcBef>
              <a:spcAft>
                <a:spcPts val="0"/>
              </a:spcAft>
              <a:buNone/>
              <a:defRPr sz="1200">
                <a:solidFill>
                  <a:srgbClr val="F3F3F3"/>
                </a:solidFill>
              </a:defRPr>
            </a:lvl9pPr>
          </a:lstStyle>
          <a:p>
            <a:endParaRPr/>
          </a:p>
        </p:txBody>
      </p:sp>
    </p:spTree>
  </p:cSld>
  <p:clrMapOvr>
    <a:masterClrMapping/>
  </p:clrMapOvr>
  <p:extLst>
    <p:ext uri="{DCECCB84-F9BA-43D5-87BE-67443E8EF086}">
      <p15:sldGuideLst xmlns:p15="http://schemas.microsoft.com/office/powerpoint/2012/main">
        <p15:guide id="1" pos="2880">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Title &amp; subtitle slide 1 1">
  <p:cSld name="SECTION_HEADER_1_2">
    <p:bg>
      <p:bgPr>
        <a:solidFill>
          <a:schemeClr val="accent2"/>
        </a:solidFill>
        <a:effectLst/>
      </p:bgPr>
    </p:bg>
    <p:spTree>
      <p:nvGrpSpPr>
        <p:cNvPr id="1" name="Shape 44"/>
        <p:cNvGrpSpPr/>
        <p:nvPr/>
      </p:nvGrpSpPr>
      <p:grpSpPr>
        <a:xfrm>
          <a:off x="0" y="0"/>
          <a:ext cx="0" cy="0"/>
          <a:chOff x="0" y="0"/>
          <a:chExt cx="0" cy="0"/>
        </a:xfrm>
      </p:grpSpPr>
      <p:sp>
        <p:nvSpPr>
          <p:cNvPr id="45" name="Google Shape;45;p8"/>
          <p:cNvSpPr/>
          <p:nvPr/>
        </p:nvSpPr>
        <p:spPr>
          <a:xfrm>
            <a:off x="5703450" y="539700"/>
            <a:ext cx="2951400" cy="4064100"/>
          </a:xfrm>
          <a:prstGeom prst="rect">
            <a:avLst/>
          </a:prstGeom>
          <a:noFill/>
          <a:ln w="762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5059200" y="949800"/>
            <a:ext cx="3055500" cy="1680900"/>
          </a:xfrm>
          <a:prstGeom prst="rect">
            <a:avLst/>
          </a:prstGeom>
          <a:solidFill>
            <a:schemeClr val="accent2"/>
          </a:solidFill>
        </p:spPr>
        <p:txBody>
          <a:bodyPr spcFirstLastPara="1" wrap="square" lIns="91425" tIns="91425" rIns="91425" bIns="91425" anchor="ctr" anchorCtr="0">
            <a:noAutofit/>
          </a:bodyPr>
          <a:lstStyle>
            <a:lvl1pPr lvl="0" rtl="0">
              <a:spcBef>
                <a:spcPts val="0"/>
              </a:spcBef>
              <a:spcAft>
                <a:spcPts val="0"/>
              </a:spcAft>
              <a:buClr>
                <a:schemeClr val="accent1"/>
              </a:buClr>
              <a:buSzPts val="2400"/>
              <a:buNone/>
              <a:defRPr>
                <a:solidFill>
                  <a:schemeClr val="accent1"/>
                </a:solidFill>
              </a:defRPr>
            </a:lvl1pPr>
            <a:lvl2pPr lvl="1" rtl="0">
              <a:spcBef>
                <a:spcPts val="0"/>
              </a:spcBef>
              <a:spcAft>
                <a:spcPts val="0"/>
              </a:spcAft>
              <a:buClr>
                <a:srgbClr val="FCCC3B"/>
              </a:buClr>
              <a:buSzPts val="4000"/>
              <a:buNone/>
              <a:defRPr sz="4000">
                <a:solidFill>
                  <a:srgbClr val="FCCC3B"/>
                </a:solidFill>
              </a:defRPr>
            </a:lvl2pPr>
            <a:lvl3pPr lvl="2" rtl="0">
              <a:spcBef>
                <a:spcPts val="0"/>
              </a:spcBef>
              <a:spcAft>
                <a:spcPts val="0"/>
              </a:spcAft>
              <a:buClr>
                <a:srgbClr val="FCCC3B"/>
              </a:buClr>
              <a:buSzPts val="4000"/>
              <a:buNone/>
              <a:defRPr sz="4000">
                <a:solidFill>
                  <a:srgbClr val="FCCC3B"/>
                </a:solidFill>
              </a:defRPr>
            </a:lvl3pPr>
            <a:lvl4pPr lvl="3" rtl="0">
              <a:spcBef>
                <a:spcPts val="0"/>
              </a:spcBef>
              <a:spcAft>
                <a:spcPts val="0"/>
              </a:spcAft>
              <a:buClr>
                <a:srgbClr val="FCCC3B"/>
              </a:buClr>
              <a:buSzPts val="4000"/>
              <a:buNone/>
              <a:defRPr sz="4000">
                <a:solidFill>
                  <a:srgbClr val="FCCC3B"/>
                </a:solidFill>
              </a:defRPr>
            </a:lvl4pPr>
            <a:lvl5pPr lvl="4" rtl="0">
              <a:spcBef>
                <a:spcPts val="0"/>
              </a:spcBef>
              <a:spcAft>
                <a:spcPts val="0"/>
              </a:spcAft>
              <a:buClr>
                <a:srgbClr val="FCCC3B"/>
              </a:buClr>
              <a:buSzPts val="4000"/>
              <a:buNone/>
              <a:defRPr sz="4000">
                <a:solidFill>
                  <a:srgbClr val="FCCC3B"/>
                </a:solidFill>
              </a:defRPr>
            </a:lvl5pPr>
            <a:lvl6pPr lvl="5" rtl="0">
              <a:spcBef>
                <a:spcPts val="0"/>
              </a:spcBef>
              <a:spcAft>
                <a:spcPts val="0"/>
              </a:spcAft>
              <a:buClr>
                <a:srgbClr val="FCCC3B"/>
              </a:buClr>
              <a:buSzPts val="4000"/>
              <a:buNone/>
              <a:defRPr sz="4000">
                <a:solidFill>
                  <a:srgbClr val="FCCC3B"/>
                </a:solidFill>
              </a:defRPr>
            </a:lvl6pPr>
            <a:lvl7pPr lvl="6" rtl="0">
              <a:spcBef>
                <a:spcPts val="0"/>
              </a:spcBef>
              <a:spcAft>
                <a:spcPts val="0"/>
              </a:spcAft>
              <a:buClr>
                <a:srgbClr val="FCCC3B"/>
              </a:buClr>
              <a:buSzPts val="4000"/>
              <a:buNone/>
              <a:defRPr sz="4000">
                <a:solidFill>
                  <a:srgbClr val="FCCC3B"/>
                </a:solidFill>
              </a:defRPr>
            </a:lvl7pPr>
            <a:lvl8pPr lvl="7" rtl="0">
              <a:spcBef>
                <a:spcPts val="0"/>
              </a:spcBef>
              <a:spcAft>
                <a:spcPts val="0"/>
              </a:spcAft>
              <a:buClr>
                <a:srgbClr val="FCCC3B"/>
              </a:buClr>
              <a:buSzPts val="4000"/>
              <a:buNone/>
              <a:defRPr sz="4000">
                <a:solidFill>
                  <a:srgbClr val="FCCC3B"/>
                </a:solidFill>
              </a:defRPr>
            </a:lvl8pPr>
            <a:lvl9pPr lvl="8" rtl="0">
              <a:spcBef>
                <a:spcPts val="0"/>
              </a:spcBef>
              <a:spcAft>
                <a:spcPts val="0"/>
              </a:spcAft>
              <a:buClr>
                <a:srgbClr val="FCCC3B"/>
              </a:buClr>
              <a:buSzPts val="4000"/>
              <a:buNone/>
              <a:defRPr sz="4000">
                <a:solidFill>
                  <a:srgbClr val="FCCC3B"/>
                </a:solidFill>
              </a:defRPr>
            </a:lvl9pPr>
          </a:lstStyle>
          <a:p>
            <a:endParaRPr/>
          </a:p>
        </p:txBody>
      </p:sp>
      <p:sp>
        <p:nvSpPr>
          <p:cNvPr id="47" name="Google Shape;47;p8"/>
          <p:cNvSpPr txBox="1">
            <a:spLocks noGrp="1"/>
          </p:cNvSpPr>
          <p:nvPr>
            <p:ph type="subTitle" idx="1"/>
          </p:nvPr>
        </p:nvSpPr>
        <p:spPr>
          <a:xfrm>
            <a:off x="5059200" y="2630700"/>
            <a:ext cx="2770200" cy="763800"/>
          </a:xfrm>
          <a:prstGeom prst="rect">
            <a:avLst/>
          </a:prstGeom>
          <a:solidFill>
            <a:schemeClr val="accent2"/>
          </a:solidFill>
        </p:spPr>
        <p:txBody>
          <a:bodyPr spcFirstLastPara="1" wrap="square" lIns="91425" tIns="91425" rIns="91425" bIns="91425" anchor="t" anchorCtr="0">
            <a:noAutofit/>
          </a:bodyPr>
          <a:lstStyle>
            <a:lvl1pPr lvl="0" rtl="0">
              <a:spcBef>
                <a:spcPts val="0"/>
              </a:spcBef>
              <a:spcAft>
                <a:spcPts val="0"/>
              </a:spcAft>
              <a:buNone/>
              <a:defRPr sz="1200">
                <a:solidFill>
                  <a:schemeClr val="accent1"/>
                </a:solidFill>
              </a:defRPr>
            </a:lvl1pPr>
            <a:lvl2pPr lvl="1" rtl="0">
              <a:spcBef>
                <a:spcPts val="0"/>
              </a:spcBef>
              <a:spcAft>
                <a:spcPts val="0"/>
              </a:spcAft>
              <a:buNone/>
              <a:defRPr sz="1200">
                <a:solidFill>
                  <a:schemeClr val="accent1"/>
                </a:solidFill>
              </a:defRPr>
            </a:lvl2pPr>
            <a:lvl3pPr lvl="2" rtl="0">
              <a:spcBef>
                <a:spcPts val="0"/>
              </a:spcBef>
              <a:spcAft>
                <a:spcPts val="0"/>
              </a:spcAft>
              <a:buNone/>
              <a:defRPr sz="1200">
                <a:solidFill>
                  <a:schemeClr val="accent1"/>
                </a:solidFill>
              </a:defRPr>
            </a:lvl3pPr>
            <a:lvl4pPr lvl="3" rtl="0">
              <a:spcBef>
                <a:spcPts val="0"/>
              </a:spcBef>
              <a:spcAft>
                <a:spcPts val="0"/>
              </a:spcAft>
              <a:buNone/>
              <a:defRPr sz="1200">
                <a:solidFill>
                  <a:schemeClr val="accent1"/>
                </a:solidFill>
              </a:defRPr>
            </a:lvl4pPr>
            <a:lvl5pPr lvl="4" rtl="0">
              <a:spcBef>
                <a:spcPts val="0"/>
              </a:spcBef>
              <a:spcAft>
                <a:spcPts val="0"/>
              </a:spcAft>
              <a:buNone/>
              <a:defRPr sz="1200">
                <a:solidFill>
                  <a:schemeClr val="accent1"/>
                </a:solidFill>
              </a:defRPr>
            </a:lvl5pPr>
            <a:lvl6pPr lvl="5" rtl="0">
              <a:spcBef>
                <a:spcPts val="0"/>
              </a:spcBef>
              <a:spcAft>
                <a:spcPts val="0"/>
              </a:spcAft>
              <a:buNone/>
              <a:defRPr sz="1200">
                <a:solidFill>
                  <a:schemeClr val="accent1"/>
                </a:solidFill>
              </a:defRPr>
            </a:lvl6pPr>
            <a:lvl7pPr lvl="6" rtl="0">
              <a:spcBef>
                <a:spcPts val="0"/>
              </a:spcBef>
              <a:spcAft>
                <a:spcPts val="0"/>
              </a:spcAft>
              <a:buNone/>
              <a:defRPr sz="1200">
                <a:solidFill>
                  <a:schemeClr val="accent1"/>
                </a:solidFill>
              </a:defRPr>
            </a:lvl7pPr>
            <a:lvl8pPr lvl="7" rtl="0">
              <a:spcBef>
                <a:spcPts val="0"/>
              </a:spcBef>
              <a:spcAft>
                <a:spcPts val="0"/>
              </a:spcAft>
              <a:buNone/>
              <a:defRPr sz="1200">
                <a:solidFill>
                  <a:schemeClr val="accent1"/>
                </a:solidFill>
              </a:defRPr>
            </a:lvl8pPr>
            <a:lvl9pPr lvl="8" rtl="0">
              <a:spcBef>
                <a:spcPts val="0"/>
              </a:spcBef>
              <a:spcAft>
                <a:spcPts val="0"/>
              </a:spcAft>
              <a:buNone/>
              <a:defRPr sz="1200">
                <a:solidFill>
                  <a:schemeClr val="accent1"/>
                </a:solidFill>
              </a:defRPr>
            </a:lvl9pPr>
          </a:lstStyle>
          <a:p>
            <a:endParaRPr/>
          </a:p>
        </p:txBody>
      </p:sp>
    </p:spTree>
  </p:cSld>
  <p:clrMapOvr>
    <a:masterClrMapping/>
  </p:clrMapOvr>
  <p:extLst>
    <p:ext uri="{DCECCB84-F9BA-43D5-87BE-67443E8EF086}">
      <p15:sldGuideLst xmlns:p15="http://schemas.microsoft.com/office/powerpoint/2012/main">
        <p15:guide id="1" pos="2880">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Title &amp; illustration">
  <p:cSld name="SECTION_HEADER_1_1">
    <p:spTree>
      <p:nvGrpSpPr>
        <p:cNvPr id="1" name="Shape 48"/>
        <p:cNvGrpSpPr/>
        <p:nvPr/>
      </p:nvGrpSpPr>
      <p:grpSpPr>
        <a:xfrm>
          <a:off x="0" y="0"/>
          <a:ext cx="0" cy="0"/>
          <a:chOff x="0" y="0"/>
          <a:chExt cx="0" cy="0"/>
        </a:xfrm>
      </p:grpSpPr>
      <p:sp>
        <p:nvSpPr>
          <p:cNvPr id="49" name="Google Shape;49;p9"/>
          <p:cNvSpPr/>
          <p:nvPr/>
        </p:nvSpPr>
        <p:spPr>
          <a:xfrm>
            <a:off x="419449" y="0"/>
            <a:ext cx="23943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a:off x="171224" y="0"/>
            <a:ext cx="23943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p:nvPr/>
        </p:nvSpPr>
        <p:spPr>
          <a:xfrm>
            <a:off x="0" y="0"/>
            <a:ext cx="23943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txBox="1">
            <a:spLocks noGrp="1"/>
          </p:cNvSpPr>
          <p:nvPr>
            <p:ph type="title"/>
          </p:nvPr>
        </p:nvSpPr>
        <p:spPr>
          <a:xfrm>
            <a:off x="318950" y="721450"/>
            <a:ext cx="1783500" cy="1182900"/>
          </a:xfrm>
          <a:prstGeom prst="rect">
            <a:avLst/>
          </a:prstGeom>
          <a:noFill/>
        </p:spPr>
        <p:txBody>
          <a:bodyPr spcFirstLastPara="1" wrap="square" lIns="91425" tIns="91425" rIns="91425" bIns="91425" anchor="b" anchorCtr="0">
            <a:noAutofit/>
          </a:bodyPr>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endParaRPr/>
          </a:p>
        </p:txBody>
      </p:sp>
      <p:sp>
        <p:nvSpPr>
          <p:cNvPr id="53" name="Google Shape;53;p9"/>
          <p:cNvSpPr txBox="1">
            <a:spLocks noGrp="1"/>
          </p:cNvSpPr>
          <p:nvPr>
            <p:ph type="subTitle" idx="1"/>
          </p:nvPr>
        </p:nvSpPr>
        <p:spPr>
          <a:xfrm>
            <a:off x="305400" y="1652950"/>
            <a:ext cx="1783500" cy="7638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1200" i="1">
                <a:solidFill>
                  <a:srgbClr val="434343"/>
                </a:solidFill>
              </a:defRPr>
            </a:lvl1pPr>
            <a:lvl2pPr lvl="1" rtl="0">
              <a:spcBef>
                <a:spcPts val="0"/>
              </a:spcBef>
              <a:spcAft>
                <a:spcPts val="0"/>
              </a:spcAft>
              <a:buNone/>
              <a:defRPr sz="1200" i="1">
                <a:solidFill>
                  <a:srgbClr val="434343"/>
                </a:solidFill>
              </a:defRPr>
            </a:lvl2pPr>
            <a:lvl3pPr lvl="2" rtl="0">
              <a:spcBef>
                <a:spcPts val="0"/>
              </a:spcBef>
              <a:spcAft>
                <a:spcPts val="0"/>
              </a:spcAft>
              <a:buNone/>
              <a:defRPr sz="1200" i="1">
                <a:solidFill>
                  <a:srgbClr val="434343"/>
                </a:solidFill>
              </a:defRPr>
            </a:lvl3pPr>
            <a:lvl4pPr lvl="3" rtl="0">
              <a:spcBef>
                <a:spcPts val="0"/>
              </a:spcBef>
              <a:spcAft>
                <a:spcPts val="0"/>
              </a:spcAft>
              <a:buNone/>
              <a:defRPr sz="1200" i="1">
                <a:solidFill>
                  <a:srgbClr val="434343"/>
                </a:solidFill>
              </a:defRPr>
            </a:lvl4pPr>
            <a:lvl5pPr lvl="4" rtl="0">
              <a:spcBef>
                <a:spcPts val="0"/>
              </a:spcBef>
              <a:spcAft>
                <a:spcPts val="0"/>
              </a:spcAft>
              <a:buNone/>
              <a:defRPr sz="1200" i="1">
                <a:solidFill>
                  <a:srgbClr val="434343"/>
                </a:solidFill>
              </a:defRPr>
            </a:lvl5pPr>
            <a:lvl6pPr lvl="5" rtl="0">
              <a:spcBef>
                <a:spcPts val="0"/>
              </a:spcBef>
              <a:spcAft>
                <a:spcPts val="0"/>
              </a:spcAft>
              <a:buNone/>
              <a:defRPr sz="1200" i="1">
                <a:solidFill>
                  <a:srgbClr val="434343"/>
                </a:solidFill>
              </a:defRPr>
            </a:lvl6pPr>
            <a:lvl7pPr lvl="6" rtl="0">
              <a:spcBef>
                <a:spcPts val="0"/>
              </a:spcBef>
              <a:spcAft>
                <a:spcPts val="0"/>
              </a:spcAft>
              <a:buNone/>
              <a:defRPr sz="1200" i="1">
                <a:solidFill>
                  <a:srgbClr val="434343"/>
                </a:solidFill>
              </a:defRPr>
            </a:lvl7pPr>
            <a:lvl8pPr lvl="7" rtl="0">
              <a:spcBef>
                <a:spcPts val="0"/>
              </a:spcBef>
              <a:spcAft>
                <a:spcPts val="0"/>
              </a:spcAft>
              <a:buNone/>
              <a:defRPr sz="1200" i="1">
                <a:solidFill>
                  <a:srgbClr val="434343"/>
                </a:solidFill>
              </a:defRPr>
            </a:lvl8pPr>
            <a:lvl9pPr lvl="8" rtl="0">
              <a:spcBef>
                <a:spcPts val="0"/>
              </a:spcBef>
              <a:spcAft>
                <a:spcPts val="0"/>
              </a:spcAft>
              <a:buNone/>
              <a:defRPr sz="1200" i="1">
                <a:solidFill>
                  <a:srgbClr val="434343"/>
                </a:solidFill>
              </a:defRPr>
            </a:lvl9pPr>
          </a:lstStyle>
          <a:p>
            <a:endParaRPr/>
          </a:p>
        </p:txBody>
      </p:sp>
    </p:spTree>
  </p:cSld>
  <p:clrMapOvr>
    <a:masterClrMapping/>
  </p:clrMapOvr>
  <p:extLst>
    <p:ext uri="{DCECCB84-F9BA-43D5-87BE-67443E8EF086}">
      <p15:sldGuideLst xmlns:p15="http://schemas.microsoft.com/office/powerpoint/2012/main">
        <p15:guide id="1" pos="2880">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slide 1">
  <p:cSld name="CUSTOM_1">
    <p:spTree>
      <p:nvGrpSpPr>
        <p:cNvPr id="1" name="Shape 63"/>
        <p:cNvGrpSpPr/>
        <p:nvPr/>
      </p:nvGrpSpPr>
      <p:grpSpPr>
        <a:xfrm>
          <a:off x="0" y="0"/>
          <a:ext cx="0" cy="0"/>
          <a:chOff x="0" y="0"/>
          <a:chExt cx="0" cy="0"/>
        </a:xfrm>
      </p:grpSpPr>
      <p:sp>
        <p:nvSpPr>
          <p:cNvPr id="64" name="Google Shape;64;p1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a:solidFill>
                  <a:srgbClr val="434343"/>
                </a:solidFill>
                <a:latin typeface="Open Sans"/>
                <a:ea typeface="Open Sans"/>
                <a:cs typeface="Open Sans"/>
                <a:sym typeface="Open Sans"/>
              </a:defRPr>
            </a:lvl1pPr>
            <a:lvl2pPr lvl="1" rtl="0">
              <a:buNone/>
              <a:defRPr>
                <a:solidFill>
                  <a:srgbClr val="434343"/>
                </a:solidFill>
                <a:latin typeface="Open Sans"/>
                <a:ea typeface="Open Sans"/>
                <a:cs typeface="Open Sans"/>
                <a:sym typeface="Open Sans"/>
              </a:defRPr>
            </a:lvl2pPr>
            <a:lvl3pPr lvl="2" rtl="0">
              <a:buNone/>
              <a:defRPr>
                <a:solidFill>
                  <a:srgbClr val="434343"/>
                </a:solidFill>
                <a:latin typeface="Open Sans"/>
                <a:ea typeface="Open Sans"/>
                <a:cs typeface="Open Sans"/>
                <a:sym typeface="Open Sans"/>
              </a:defRPr>
            </a:lvl3pPr>
            <a:lvl4pPr lvl="3" rtl="0">
              <a:buNone/>
              <a:defRPr>
                <a:solidFill>
                  <a:srgbClr val="434343"/>
                </a:solidFill>
                <a:latin typeface="Open Sans"/>
                <a:ea typeface="Open Sans"/>
                <a:cs typeface="Open Sans"/>
                <a:sym typeface="Open Sans"/>
              </a:defRPr>
            </a:lvl4pPr>
            <a:lvl5pPr lvl="4" rtl="0">
              <a:buNone/>
              <a:defRPr>
                <a:solidFill>
                  <a:srgbClr val="434343"/>
                </a:solidFill>
                <a:latin typeface="Open Sans"/>
                <a:ea typeface="Open Sans"/>
                <a:cs typeface="Open Sans"/>
                <a:sym typeface="Open Sans"/>
              </a:defRPr>
            </a:lvl5pPr>
            <a:lvl6pPr lvl="5" rtl="0">
              <a:buNone/>
              <a:defRPr>
                <a:solidFill>
                  <a:srgbClr val="434343"/>
                </a:solidFill>
                <a:latin typeface="Open Sans"/>
                <a:ea typeface="Open Sans"/>
                <a:cs typeface="Open Sans"/>
                <a:sym typeface="Open Sans"/>
              </a:defRPr>
            </a:lvl6pPr>
            <a:lvl7pPr lvl="6" rtl="0">
              <a:buNone/>
              <a:defRPr>
                <a:solidFill>
                  <a:srgbClr val="434343"/>
                </a:solidFill>
                <a:latin typeface="Open Sans"/>
                <a:ea typeface="Open Sans"/>
                <a:cs typeface="Open Sans"/>
                <a:sym typeface="Open Sans"/>
              </a:defRPr>
            </a:lvl7pPr>
            <a:lvl8pPr lvl="7" rtl="0">
              <a:buNone/>
              <a:defRPr>
                <a:solidFill>
                  <a:srgbClr val="434343"/>
                </a:solidFill>
                <a:latin typeface="Open Sans"/>
                <a:ea typeface="Open Sans"/>
                <a:cs typeface="Open Sans"/>
                <a:sym typeface="Open Sans"/>
              </a:defRPr>
            </a:lvl8pPr>
            <a:lvl9pPr lvl="8" rtl="0">
              <a:buNone/>
              <a:defRPr>
                <a:solidFill>
                  <a:srgbClr val="434343"/>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s"/>
              <a:t>‹#›</a:t>
            </a:fld>
            <a:endParaRPr/>
          </a:p>
        </p:txBody>
      </p:sp>
      <p:sp>
        <p:nvSpPr>
          <p:cNvPr id="65" name="Google Shape;65;p12"/>
          <p:cNvSpPr txBox="1">
            <a:spLocks noGrp="1"/>
          </p:cNvSpPr>
          <p:nvPr>
            <p:ph type="subTitle" idx="1"/>
          </p:nvPr>
        </p:nvSpPr>
        <p:spPr>
          <a:xfrm>
            <a:off x="2122250" y="1373707"/>
            <a:ext cx="4899600" cy="2100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600">
                <a:solidFill>
                  <a:srgbClr val="EFEFEF"/>
                </a:solidFill>
                <a:latin typeface="Open Sans Light"/>
                <a:ea typeface="Open Sans Light"/>
                <a:cs typeface="Open Sans Light"/>
                <a:sym typeface="Open Sans Light"/>
              </a:defRPr>
            </a:lvl1pPr>
            <a:lvl2pPr lvl="1" rtl="0">
              <a:spcBef>
                <a:spcPts val="0"/>
              </a:spcBef>
              <a:spcAft>
                <a:spcPts val="0"/>
              </a:spcAft>
              <a:buNone/>
              <a:defRPr sz="3600">
                <a:solidFill>
                  <a:srgbClr val="FFFFFF"/>
                </a:solidFill>
                <a:latin typeface="Open Sans Light"/>
                <a:ea typeface="Open Sans Light"/>
                <a:cs typeface="Open Sans Light"/>
                <a:sym typeface="Open Sans Light"/>
              </a:defRPr>
            </a:lvl2pPr>
            <a:lvl3pPr lvl="2" rtl="0">
              <a:spcBef>
                <a:spcPts val="0"/>
              </a:spcBef>
              <a:spcAft>
                <a:spcPts val="0"/>
              </a:spcAft>
              <a:buNone/>
              <a:defRPr sz="3600">
                <a:solidFill>
                  <a:srgbClr val="FFFFFF"/>
                </a:solidFill>
                <a:latin typeface="Open Sans Light"/>
                <a:ea typeface="Open Sans Light"/>
                <a:cs typeface="Open Sans Light"/>
                <a:sym typeface="Open Sans Light"/>
              </a:defRPr>
            </a:lvl3pPr>
            <a:lvl4pPr lvl="3" rtl="0">
              <a:spcBef>
                <a:spcPts val="0"/>
              </a:spcBef>
              <a:spcAft>
                <a:spcPts val="0"/>
              </a:spcAft>
              <a:buNone/>
              <a:defRPr sz="3600">
                <a:solidFill>
                  <a:srgbClr val="FFFFFF"/>
                </a:solidFill>
                <a:latin typeface="Open Sans Light"/>
                <a:ea typeface="Open Sans Light"/>
                <a:cs typeface="Open Sans Light"/>
                <a:sym typeface="Open Sans Light"/>
              </a:defRPr>
            </a:lvl4pPr>
            <a:lvl5pPr lvl="4" rtl="0">
              <a:spcBef>
                <a:spcPts val="0"/>
              </a:spcBef>
              <a:spcAft>
                <a:spcPts val="0"/>
              </a:spcAft>
              <a:buNone/>
              <a:defRPr sz="3600">
                <a:solidFill>
                  <a:srgbClr val="FFFFFF"/>
                </a:solidFill>
                <a:latin typeface="Open Sans Light"/>
                <a:ea typeface="Open Sans Light"/>
                <a:cs typeface="Open Sans Light"/>
                <a:sym typeface="Open Sans Light"/>
              </a:defRPr>
            </a:lvl5pPr>
            <a:lvl6pPr lvl="5" rtl="0">
              <a:spcBef>
                <a:spcPts val="0"/>
              </a:spcBef>
              <a:spcAft>
                <a:spcPts val="0"/>
              </a:spcAft>
              <a:buNone/>
              <a:defRPr sz="3600">
                <a:solidFill>
                  <a:srgbClr val="FFFFFF"/>
                </a:solidFill>
                <a:latin typeface="Open Sans Light"/>
                <a:ea typeface="Open Sans Light"/>
                <a:cs typeface="Open Sans Light"/>
                <a:sym typeface="Open Sans Light"/>
              </a:defRPr>
            </a:lvl6pPr>
            <a:lvl7pPr lvl="6" rtl="0">
              <a:spcBef>
                <a:spcPts val="0"/>
              </a:spcBef>
              <a:spcAft>
                <a:spcPts val="0"/>
              </a:spcAft>
              <a:buNone/>
              <a:defRPr sz="3600">
                <a:solidFill>
                  <a:srgbClr val="FFFFFF"/>
                </a:solidFill>
                <a:latin typeface="Open Sans Light"/>
                <a:ea typeface="Open Sans Light"/>
                <a:cs typeface="Open Sans Light"/>
                <a:sym typeface="Open Sans Light"/>
              </a:defRPr>
            </a:lvl7pPr>
            <a:lvl8pPr lvl="7" rtl="0">
              <a:spcBef>
                <a:spcPts val="0"/>
              </a:spcBef>
              <a:spcAft>
                <a:spcPts val="0"/>
              </a:spcAft>
              <a:buNone/>
              <a:defRPr sz="3600">
                <a:solidFill>
                  <a:srgbClr val="FFFFFF"/>
                </a:solidFill>
                <a:latin typeface="Open Sans Light"/>
                <a:ea typeface="Open Sans Light"/>
                <a:cs typeface="Open Sans Light"/>
                <a:sym typeface="Open Sans Light"/>
              </a:defRPr>
            </a:lvl8pPr>
            <a:lvl9pPr lvl="8" rtl="0">
              <a:spcBef>
                <a:spcPts val="0"/>
              </a:spcBef>
              <a:spcAft>
                <a:spcPts val="0"/>
              </a:spcAft>
              <a:buNone/>
              <a:defRPr sz="3600">
                <a:solidFill>
                  <a:srgbClr val="FFFFFF"/>
                </a:solidFill>
                <a:latin typeface="Open Sans Light"/>
                <a:ea typeface="Open Sans Light"/>
                <a:cs typeface="Open Sans Light"/>
                <a:sym typeface="Open Sans Light"/>
              </a:defRPr>
            </a:lvl9pPr>
          </a:lstStyle>
          <a:p>
            <a:endParaRPr/>
          </a:p>
        </p:txBody>
      </p:sp>
      <p:sp>
        <p:nvSpPr>
          <p:cNvPr id="66" name="Google Shape;66;p12"/>
          <p:cNvSpPr txBox="1">
            <a:spLocks noGrp="1"/>
          </p:cNvSpPr>
          <p:nvPr>
            <p:ph type="subTitle" idx="2"/>
          </p:nvPr>
        </p:nvSpPr>
        <p:spPr>
          <a:xfrm>
            <a:off x="2448077" y="3631625"/>
            <a:ext cx="3965700" cy="3900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200" b="1">
                <a:solidFill>
                  <a:srgbClr val="434343"/>
                </a:solidFill>
                <a:latin typeface="Oswald"/>
                <a:ea typeface="Oswald"/>
                <a:cs typeface="Oswald"/>
                <a:sym typeface="Oswald"/>
              </a:defRPr>
            </a:lvl1pPr>
            <a:lvl2pPr lvl="1" algn="r" rtl="0">
              <a:spcBef>
                <a:spcPts val="0"/>
              </a:spcBef>
              <a:spcAft>
                <a:spcPts val="0"/>
              </a:spcAft>
              <a:buNone/>
              <a:defRPr sz="1200" b="1">
                <a:solidFill>
                  <a:srgbClr val="434343"/>
                </a:solidFill>
                <a:latin typeface="Oswald"/>
                <a:ea typeface="Oswald"/>
                <a:cs typeface="Oswald"/>
                <a:sym typeface="Oswald"/>
              </a:defRPr>
            </a:lvl2pPr>
            <a:lvl3pPr lvl="2" algn="r" rtl="0">
              <a:spcBef>
                <a:spcPts val="0"/>
              </a:spcBef>
              <a:spcAft>
                <a:spcPts val="0"/>
              </a:spcAft>
              <a:buNone/>
              <a:defRPr sz="1200" b="1">
                <a:solidFill>
                  <a:srgbClr val="434343"/>
                </a:solidFill>
                <a:latin typeface="Oswald"/>
                <a:ea typeface="Oswald"/>
                <a:cs typeface="Oswald"/>
                <a:sym typeface="Oswald"/>
              </a:defRPr>
            </a:lvl3pPr>
            <a:lvl4pPr lvl="3" algn="r" rtl="0">
              <a:spcBef>
                <a:spcPts val="0"/>
              </a:spcBef>
              <a:spcAft>
                <a:spcPts val="0"/>
              </a:spcAft>
              <a:buNone/>
              <a:defRPr sz="1200" b="1">
                <a:solidFill>
                  <a:srgbClr val="434343"/>
                </a:solidFill>
                <a:latin typeface="Oswald"/>
                <a:ea typeface="Oswald"/>
                <a:cs typeface="Oswald"/>
                <a:sym typeface="Oswald"/>
              </a:defRPr>
            </a:lvl4pPr>
            <a:lvl5pPr lvl="4" algn="r" rtl="0">
              <a:spcBef>
                <a:spcPts val="0"/>
              </a:spcBef>
              <a:spcAft>
                <a:spcPts val="0"/>
              </a:spcAft>
              <a:buNone/>
              <a:defRPr sz="1200" b="1">
                <a:solidFill>
                  <a:srgbClr val="434343"/>
                </a:solidFill>
                <a:latin typeface="Oswald"/>
                <a:ea typeface="Oswald"/>
                <a:cs typeface="Oswald"/>
                <a:sym typeface="Oswald"/>
              </a:defRPr>
            </a:lvl5pPr>
            <a:lvl6pPr lvl="5" algn="r" rtl="0">
              <a:spcBef>
                <a:spcPts val="0"/>
              </a:spcBef>
              <a:spcAft>
                <a:spcPts val="0"/>
              </a:spcAft>
              <a:buNone/>
              <a:defRPr sz="1200" b="1">
                <a:solidFill>
                  <a:srgbClr val="434343"/>
                </a:solidFill>
                <a:latin typeface="Oswald"/>
                <a:ea typeface="Oswald"/>
                <a:cs typeface="Oswald"/>
                <a:sym typeface="Oswald"/>
              </a:defRPr>
            </a:lvl6pPr>
            <a:lvl7pPr lvl="6" algn="r" rtl="0">
              <a:spcBef>
                <a:spcPts val="0"/>
              </a:spcBef>
              <a:spcAft>
                <a:spcPts val="0"/>
              </a:spcAft>
              <a:buNone/>
              <a:defRPr sz="1200" b="1">
                <a:solidFill>
                  <a:srgbClr val="434343"/>
                </a:solidFill>
                <a:latin typeface="Oswald"/>
                <a:ea typeface="Oswald"/>
                <a:cs typeface="Oswald"/>
                <a:sym typeface="Oswald"/>
              </a:defRPr>
            </a:lvl7pPr>
            <a:lvl8pPr lvl="7" algn="r" rtl="0">
              <a:spcBef>
                <a:spcPts val="0"/>
              </a:spcBef>
              <a:spcAft>
                <a:spcPts val="0"/>
              </a:spcAft>
              <a:buNone/>
              <a:defRPr sz="1200" b="1">
                <a:solidFill>
                  <a:srgbClr val="434343"/>
                </a:solidFill>
                <a:latin typeface="Oswald"/>
                <a:ea typeface="Oswald"/>
                <a:cs typeface="Oswald"/>
                <a:sym typeface="Oswald"/>
              </a:defRPr>
            </a:lvl8pPr>
            <a:lvl9pPr lvl="8" algn="r" rtl="0">
              <a:spcBef>
                <a:spcPts val="0"/>
              </a:spcBef>
              <a:spcAft>
                <a:spcPts val="0"/>
              </a:spcAft>
              <a:buNone/>
              <a:defRPr sz="1200" b="1">
                <a:solidFill>
                  <a:srgbClr val="434343"/>
                </a:solidFill>
                <a:latin typeface="Oswald"/>
                <a:ea typeface="Oswald"/>
                <a:cs typeface="Oswald"/>
                <a:sym typeface="Oswa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Title &amp; Summary 1">
  <p:cSld name="TITLE_AND_BODY_5">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723300" y="620403"/>
            <a:ext cx="4393200" cy="1361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sz="6000">
                <a:solidFill>
                  <a:srgbClr val="999999"/>
                </a:solidFill>
              </a:defRPr>
            </a:lvl1pPr>
            <a:lvl2pPr lvl="1">
              <a:lnSpc>
                <a:spcPct val="100000"/>
              </a:lnSpc>
              <a:spcBef>
                <a:spcPts val="0"/>
              </a:spcBef>
              <a:spcAft>
                <a:spcPts val="0"/>
              </a:spcAft>
              <a:buNone/>
              <a:defRPr sz="6000"/>
            </a:lvl2pPr>
            <a:lvl3pPr lvl="2">
              <a:lnSpc>
                <a:spcPct val="100000"/>
              </a:lnSpc>
              <a:spcBef>
                <a:spcPts val="0"/>
              </a:spcBef>
              <a:spcAft>
                <a:spcPts val="0"/>
              </a:spcAft>
              <a:buNone/>
              <a:defRPr sz="6000"/>
            </a:lvl3pPr>
            <a:lvl4pPr lvl="3">
              <a:lnSpc>
                <a:spcPct val="100000"/>
              </a:lnSpc>
              <a:spcBef>
                <a:spcPts val="0"/>
              </a:spcBef>
              <a:spcAft>
                <a:spcPts val="0"/>
              </a:spcAft>
              <a:buNone/>
              <a:defRPr sz="6000"/>
            </a:lvl4pPr>
            <a:lvl5pPr lvl="4">
              <a:lnSpc>
                <a:spcPct val="100000"/>
              </a:lnSpc>
              <a:spcBef>
                <a:spcPts val="0"/>
              </a:spcBef>
              <a:spcAft>
                <a:spcPts val="0"/>
              </a:spcAft>
              <a:buNone/>
              <a:defRPr sz="6000"/>
            </a:lvl5pPr>
            <a:lvl6pPr lvl="5">
              <a:lnSpc>
                <a:spcPct val="100000"/>
              </a:lnSpc>
              <a:spcBef>
                <a:spcPts val="0"/>
              </a:spcBef>
              <a:spcAft>
                <a:spcPts val="0"/>
              </a:spcAft>
              <a:buNone/>
              <a:defRPr sz="6000"/>
            </a:lvl6pPr>
            <a:lvl7pPr lvl="6">
              <a:lnSpc>
                <a:spcPct val="100000"/>
              </a:lnSpc>
              <a:spcBef>
                <a:spcPts val="0"/>
              </a:spcBef>
              <a:spcAft>
                <a:spcPts val="0"/>
              </a:spcAft>
              <a:buNone/>
              <a:defRPr sz="6000"/>
            </a:lvl7pPr>
            <a:lvl8pPr lvl="7">
              <a:lnSpc>
                <a:spcPct val="100000"/>
              </a:lnSpc>
              <a:spcBef>
                <a:spcPts val="0"/>
              </a:spcBef>
              <a:spcAft>
                <a:spcPts val="0"/>
              </a:spcAft>
              <a:buNone/>
              <a:defRPr sz="6000"/>
            </a:lvl8pPr>
            <a:lvl9pPr lvl="8">
              <a:lnSpc>
                <a:spcPct val="100000"/>
              </a:lnSpc>
              <a:spcBef>
                <a:spcPts val="0"/>
              </a:spcBef>
              <a:spcAft>
                <a:spcPts val="0"/>
              </a:spcAft>
              <a:buNone/>
              <a:defRPr sz="6000"/>
            </a:lvl9pPr>
          </a:lstStyle>
          <a:p>
            <a:endParaRPr/>
          </a:p>
        </p:txBody>
      </p:sp>
      <p:sp>
        <p:nvSpPr>
          <p:cNvPr id="69" name="Google Shape;69;p13"/>
          <p:cNvSpPr/>
          <p:nvPr/>
        </p:nvSpPr>
        <p:spPr>
          <a:xfrm>
            <a:off x="8458701" y="800"/>
            <a:ext cx="685200" cy="14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8458676" y="1846675"/>
            <a:ext cx="685200" cy="14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8458676" y="3706350"/>
            <a:ext cx="685200" cy="14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txBox="1">
            <a:spLocks noGrp="1"/>
          </p:cNvSpPr>
          <p:nvPr>
            <p:ph type="subTitle" idx="1"/>
          </p:nvPr>
        </p:nvSpPr>
        <p:spPr>
          <a:xfrm>
            <a:off x="5709750" y="359313"/>
            <a:ext cx="1733400" cy="390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a:solidFill>
                  <a:srgbClr val="434343"/>
                </a:solidFill>
                <a:latin typeface="Oswald"/>
                <a:ea typeface="Oswald"/>
                <a:cs typeface="Oswald"/>
                <a:sym typeface="Oswald"/>
              </a:defRPr>
            </a:lvl1pPr>
            <a:lvl2pPr lvl="1" algn="r" rtl="0">
              <a:spcBef>
                <a:spcPts val="0"/>
              </a:spcBef>
              <a:spcAft>
                <a:spcPts val="0"/>
              </a:spcAft>
              <a:buNone/>
              <a:defRPr>
                <a:solidFill>
                  <a:srgbClr val="434343"/>
                </a:solidFill>
                <a:latin typeface="Oswald"/>
                <a:ea typeface="Oswald"/>
                <a:cs typeface="Oswald"/>
                <a:sym typeface="Oswald"/>
              </a:defRPr>
            </a:lvl2pPr>
            <a:lvl3pPr lvl="2" algn="r" rtl="0">
              <a:spcBef>
                <a:spcPts val="0"/>
              </a:spcBef>
              <a:spcAft>
                <a:spcPts val="0"/>
              </a:spcAft>
              <a:buNone/>
              <a:defRPr>
                <a:solidFill>
                  <a:srgbClr val="434343"/>
                </a:solidFill>
                <a:latin typeface="Oswald"/>
                <a:ea typeface="Oswald"/>
                <a:cs typeface="Oswald"/>
                <a:sym typeface="Oswald"/>
              </a:defRPr>
            </a:lvl3pPr>
            <a:lvl4pPr lvl="3" algn="r" rtl="0">
              <a:spcBef>
                <a:spcPts val="0"/>
              </a:spcBef>
              <a:spcAft>
                <a:spcPts val="0"/>
              </a:spcAft>
              <a:buNone/>
              <a:defRPr>
                <a:solidFill>
                  <a:srgbClr val="434343"/>
                </a:solidFill>
                <a:latin typeface="Oswald"/>
                <a:ea typeface="Oswald"/>
                <a:cs typeface="Oswald"/>
                <a:sym typeface="Oswald"/>
              </a:defRPr>
            </a:lvl4pPr>
            <a:lvl5pPr lvl="4" algn="r" rtl="0">
              <a:spcBef>
                <a:spcPts val="0"/>
              </a:spcBef>
              <a:spcAft>
                <a:spcPts val="0"/>
              </a:spcAft>
              <a:buNone/>
              <a:defRPr>
                <a:solidFill>
                  <a:srgbClr val="434343"/>
                </a:solidFill>
                <a:latin typeface="Oswald"/>
                <a:ea typeface="Oswald"/>
                <a:cs typeface="Oswald"/>
                <a:sym typeface="Oswald"/>
              </a:defRPr>
            </a:lvl5pPr>
            <a:lvl6pPr lvl="5" algn="r" rtl="0">
              <a:spcBef>
                <a:spcPts val="0"/>
              </a:spcBef>
              <a:spcAft>
                <a:spcPts val="0"/>
              </a:spcAft>
              <a:buNone/>
              <a:defRPr>
                <a:solidFill>
                  <a:srgbClr val="434343"/>
                </a:solidFill>
                <a:latin typeface="Oswald"/>
                <a:ea typeface="Oswald"/>
                <a:cs typeface="Oswald"/>
                <a:sym typeface="Oswald"/>
              </a:defRPr>
            </a:lvl6pPr>
            <a:lvl7pPr lvl="6" algn="r" rtl="0">
              <a:spcBef>
                <a:spcPts val="0"/>
              </a:spcBef>
              <a:spcAft>
                <a:spcPts val="0"/>
              </a:spcAft>
              <a:buNone/>
              <a:defRPr>
                <a:solidFill>
                  <a:srgbClr val="434343"/>
                </a:solidFill>
                <a:latin typeface="Oswald"/>
                <a:ea typeface="Oswald"/>
                <a:cs typeface="Oswald"/>
                <a:sym typeface="Oswald"/>
              </a:defRPr>
            </a:lvl7pPr>
            <a:lvl8pPr lvl="7" algn="r" rtl="0">
              <a:spcBef>
                <a:spcPts val="0"/>
              </a:spcBef>
              <a:spcAft>
                <a:spcPts val="0"/>
              </a:spcAft>
              <a:buNone/>
              <a:defRPr>
                <a:solidFill>
                  <a:srgbClr val="434343"/>
                </a:solidFill>
                <a:latin typeface="Oswald"/>
                <a:ea typeface="Oswald"/>
                <a:cs typeface="Oswald"/>
                <a:sym typeface="Oswald"/>
              </a:defRPr>
            </a:lvl8pPr>
            <a:lvl9pPr lvl="8" algn="r" rtl="0">
              <a:spcBef>
                <a:spcPts val="0"/>
              </a:spcBef>
              <a:spcAft>
                <a:spcPts val="0"/>
              </a:spcAft>
              <a:buNone/>
              <a:defRPr>
                <a:solidFill>
                  <a:srgbClr val="434343"/>
                </a:solidFill>
                <a:latin typeface="Oswald"/>
                <a:ea typeface="Oswald"/>
                <a:cs typeface="Oswald"/>
                <a:sym typeface="Oswald"/>
              </a:defRPr>
            </a:lvl9pPr>
          </a:lstStyle>
          <a:p>
            <a:endParaRPr/>
          </a:p>
        </p:txBody>
      </p:sp>
      <p:sp>
        <p:nvSpPr>
          <p:cNvPr id="73" name="Google Shape;73;p13"/>
          <p:cNvSpPr txBox="1">
            <a:spLocks noGrp="1"/>
          </p:cNvSpPr>
          <p:nvPr>
            <p:ph type="subTitle" idx="2"/>
          </p:nvPr>
        </p:nvSpPr>
        <p:spPr>
          <a:xfrm>
            <a:off x="5709599" y="2007800"/>
            <a:ext cx="1733400" cy="390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a:solidFill>
                  <a:srgbClr val="434343"/>
                </a:solidFill>
                <a:latin typeface="Oswald"/>
                <a:ea typeface="Oswald"/>
                <a:cs typeface="Oswald"/>
                <a:sym typeface="Oswald"/>
              </a:defRPr>
            </a:lvl1pPr>
            <a:lvl2pPr lvl="1" algn="r" rtl="0">
              <a:spcBef>
                <a:spcPts val="0"/>
              </a:spcBef>
              <a:spcAft>
                <a:spcPts val="0"/>
              </a:spcAft>
              <a:buNone/>
              <a:defRPr>
                <a:solidFill>
                  <a:srgbClr val="434343"/>
                </a:solidFill>
                <a:latin typeface="Oswald"/>
                <a:ea typeface="Oswald"/>
                <a:cs typeface="Oswald"/>
                <a:sym typeface="Oswald"/>
              </a:defRPr>
            </a:lvl2pPr>
            <a:lvl3pPr lvl="2" algn="r" rtl="0">
              <a:spcBef>
                <a:spcPts val="0"/>
              </a:spcBef>
              <a:spcAft>
                <a:spcPts val="0"/>
              </a:spcAft>
              <a:buNone/>
              <a:defRPr>
                <a:solidFill>
                  <a:srgbClr val="434343"/>
                </a:solidFill>
                <a:latin typeface="Oswald"/>
                <a:ea typeface="Oswald"/>
                <a:cs typeface="Oswald"/>
                <a:sym typeface="Oswald"/>
              </a:defRPr>
            </a:lvl3pPr>
            <a:lvl4pPr lvl="3" algn="r" rtl="0">
              <a:spcBef>
                <a:spcPts val="0"/>
              </a:spcBef>
              <a:spcAft>
                <a:spcPts val="0"/>
              </a:spcAft>
              <a:buNone/>
              <a:defRPr>
                <a:solidFill>
                  <a:srgbClr val="434343"/>
                </a:solidFill>
                <a:latin typeface="Oswald"/>
                <a:ea typeface="Oswald"/>
                <a:cs typeface="Oswald"/>
                <a:sym typeface="Oswald"/>
              </a:defRPr>
            </a:lvl4pPr>
            <a:lvl5pPr lvl="4" algn="r" rtl="0">
              <a:spcBef>
                <a:spcPts val="0"/>
              </a:spcBef>
              <a:spcAft>
                <a:spcPts val="0"/>
              </a:spcAft>
              <a:buNone/>
              <a:defRPr>
                <a:solidFill>
                  <a:srgbClr val="434343"/>
                </a:solidFill>
                <a:latin typeface="Oswald"/>
                <a:ea typeface="Oswald"/>
                <a:cs typeface="Oswald"/>
                <a:sym typeface="Oswald"/>
              </a:defRPr>
            </a:lvl5pPr>
            <a:lvl6pPr lvl="5" algn="r" rtl="0">
              <a:spcBef>
                <a:spcPts val="0"/>
              </a:spcBef>
              <a:spcAft>
                <a:spcPts val="0"/>
              </a:spcAft>
              <a:buNone/>
              <a:defRPr>
                <a:solidFill>
                  <a:srgbClr val="434343"/>
                </a:solidFill>
                <a:latin typeface="Oswald"/>
                <a:ea typeface="Oswald"/>
                <a:cs typeface="Oswald"/>
                <a:sym typeface="Oswald"/>
              </a:defRPr>
            </a:lvl6pPr>
            <a:lvl7pPr lvl="6" algn="r" rtl="0">
              <a:spcBef>
                <a:spcPts val="0"/>
              </a:spcBef>
              <a:spcAft>
                <a:spcPts val="0"/>
              </a:spcAft>
              <a:buNone/>
              <a:defRPr>
                <a:solidFill>
                  <a:srgbClr val="434343"/>
                </a:solidFill>
                <a:latin typeface="Oswald"/>
                <a:ea typeface="Oswald"/>
                <a:cs typeface="Oswald"/>
                <a:sym typeface="Oswald"/>
              </a:defRPr>
            </a:lvl7pPr>
            <a:lvl8pPr lvl="7" algn="r" rtl="0">
              <a:spcBef>
                <a:spcPts val="0"/>
              </a:spcBef>
              <a:spcAft>
                <a:spcPts val="0"/>
              </a:spcAft>
              <a:buNone/>
              <a:defRPr>
                <a:solidFill>
                  <a:srgbClr val="434343"/>
                </a:solidFill>
                <a:latin typeface="Oswald"/>
                <a:ea typeface="Oswald"/>
                <a:cs typeface="Oswald"/>
                <a:sym typeface="Oswald"/>
              </a:defRPr>
            </a:lvl8pPr>
            <a:lvl9pPr lvl="8" algn="r" rtl="0">
              <a:spcBef>
                <a:spcPts val="0"/>
              </a:spcBef>
              <a:spcAft>
                <a:spcPts val="0"/>
              </a:spcAft>
              <a:buNone/>
              <a:defRPr>
                <a:solidFill>
                  <a:srgbClr val="434343"/>
                </a:solidFill>
                <a:latin typeface="Oswald"/>
                <a:ea typeface="Oswald"/>
                <a:cs typeface="Oswald"/>
                <a:sym typeface="Oswald"/>
              </a:defRPr>
            </a:lvl9pPr>
          </a:lstStyle>
          <a:p>
            <a:endParaRPr/>
          </a:p>
        </p:txBody>
      </p:sp>
      <p:sp>
        <p:nvSpPr>
          <p:cNvPr id="74" name="Google Shape;74;p13"/>
          <p:cNvSpPr txBox="1"/>
          <p:nvPr/>
        </p:nvSpPr>
        <p:spPr>
          <a:xfrm>
            <a:off x="7532575" y="44996"/>
            <a:ext cx="1178400" cy="149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4000" b="1">
                <a:solidFill>
                  <a:schemeClr val="accent2"/>
                </a:solidFill>
                <a:latin typeface="Oswald"/>
                <a:ea typeface="Oswald"/>
                <a:cs typeface="Oswald"/>
                <a:sym typeface="Oswald"/>
              </a:rPr>
              <a:t>1</a:t>
            </a:r>
            <a:endParaRPr sz="14000" b="1">
              <a:solidFill>
                <a:schemeClr val="accent2"/>
              </a:solidFill>
              <a:latin typeface="Oswald"/>
              <a:ea typeface="Oswald"/>
              <a:cs typeface="Oswald"/>
              <a:sym typeface="Oswald"/>
            </a:endParaRPr>
          </a:p>
        </p:txBody>
      </p:sp>
      <p:sp>
        <p:nvSpPr>
          <p:cNvPr id="75" name="Google Shape;75;p13"/>
          <p:cNvSpPr txBox="1"/>
          <p:nvPr/>
        </p:nvSpPr>
        <p:spPr>
          <a:xfrm>
            <a:off x="7517351" y="1925784"/>
            <a:ext cx="1080000" cy="144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4000" b="1">
                <a:solidFill>
                  <a:schemeClr val="accent1"/>
                </a:solidFill>
                <a:latin typeface="Oswald"/>
                <a:ea typeface="Oswald"/>
                <a:cs typeface="Oswald"/>
                <a:sym typeface="Oswald"/>
              </a:rPr>
              <a:t>2</a:t>
            </a:r>
            <a:endParaRPr sz="14000" b="1">
              <a:solidFill>
                <a:schemeClr val="accent1"/>
              </a:solidFill>
              <a:latin typeface="Oswald"/>
              <a:ea typeface="Oswald"/>
              <a:cs typeface="Oswald"/>
              <a:sym typeface="Oswald"/>
            </a:endParaRPr>
          </a:p>
        </p:txBody>
      </p:sp>
      <p:sp>
        <p:nvSpPr>
          <p:cNvPr id="76" name="Google Shape;76;p13"/>
          <p:cNvSpPr txBox="1"/>
          <p:nvPr/>
        </p:nvSpPr>
        <p:spPr>
          <a:xfrm>
            <a:off x="7508997" y="3794645"/>
            <a:ext cx="1080000" cy="144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sz="14000" b="1">
                <a:solidFill>
                  <a:schemeClr val="accent3"/>
                </a:solidFill>
                <a:latin typeface="Oswald"/>
                <a:ea typeface="Oswald"/>
                <a:cs typeface="Oswald"/>
                <a:sym typeface="Oswald"/>
              </a:rPr>
              <a:t>3</a:t>
            </a:r>
            <a:endParaRPr sz="14000" b="1">
              <a:solidFill>
                <a:schemeClr val="accent3"/>
              </a:solidFill>
              <a:latin typeface="Oswald"/>
              <a:ea typeface="Oswald"/>
              <a:cs typeface="Oswald"/>
              <a:sym typeface="Oswald"/>
            </a:endParaRPr>
          </a:p>
        </p:txBody>
      </p:sp>
      <p:sp>
        <p:nvSpPr>
          <p:cNvPr id="77" name="Google Shape;77;p13"/>
          <p:cNvSpPr txBox="1">
            <a:spLocks noGrp="1"/>
          </p:cNvSpPr>
          <p:nvPr>
            <p:ph type="subTitle" idx="3"/>
          </p:nvPr>
        </p:nvSpPr>
        <p:spPr>
          <a:xfrm>
            <a:off x="5709750" y="558640"/>
            <a:ext cx="1733400" cy="774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200"/>
            </a:lvl1pPr>
            <a:lvl2pPr lvl="1" rtl="0">
              <a:spcBef>
                <a:spcPts val="0"/>
              </a:spcBef>
              <a:spcAft>
                <a:spcPts val="0"/>
              </a:spcAft>
              <a:buNone/>
              <a:defRPr sz="1200">
                <a:solidFill>
                  <a:srgbClr val="00C8C4"/>
                </a:solidFill>
              </a:defRPr>
            </a:lvl2pPr>
            <a:lvl3pPr lvl="2" rtl="0">
              <a:spcBef>
                <a:spcPts val="0"/>
              </a:spcBef>
              <a:spcAft>
                <a:spcPts val="0"/>
              </a:spcAft>
              <a:buNone/>
              <a:defRPr sz="1200">
                <a:solidFill>
                  <a:srgbClr val="00C8C4"/>
                </a:solidFill>
              </a:defRPr>
            </a:lvl3pPr>
            <a:lvl4pPr lvl="3" rtl="0">
              <a:spcBef>
                <a:spcPts val="0"/>
              </a:spcBef>
              <a:spcAft>
                <a:spcPts val="0"/>
              </a:spcAft>
              <a:buNone/>
              <a:defRPr sz="1200">
                <a:solidFill>
                  <a:srgbClr val="00C8C4"/>
                </a:solidFill>
              </a:defRPr>
            </a:lvl4pPr>
            <a:lvl5pPr lvl="4" rtl="0">
              <a:spcBef>
                <a:spcPts val="0"/>
              </a:spcBef>
              <a:spcAft>
                <a:spcPts val="0"/>
              </a:spcAft>
              <a:buNone/>
              <a:defRPr sz="1200">
                <a:solidFill>
                  <a:srgbClr val="00C8C4"/>
                </a:solidFill>
              </a:defRPr>
            </a:lvl5pPr>
            <a:lvl6pPr lvl="5" rtl="0">
              <a:spcBef>
                <a:spcPts val="0"/>
              </a:spcBef>
              <a:spcAft>
                <a:spcPts val="0"/>
              </a:spcAft>
              <a:buNone/>
              <a:defRPr sz="1200">
                <a:solidFill>
                  <a:srgbClr val="00C8C4"/>
                </a:solidFill>
              </a:defRPr>
            </a:lvl6pPr>
            <a:lvl7pPr lvl="6" rtl="0">
              <a:spcBef>
                <a:spcPts val="0"/>
              </a:spcBef>
              <a:spcAft>
                <a:spcPts val="0"/>
              </a:spcAft>
              <a:buNone/>
              <a:defRPr sz="1200">
                <a:solidFill>
                  <a:srgbClr val="00C8C4"/>
                </a:solidFill>
              </a:defRPr>
            </a:lvl7pPr>
            <a:lvl8pPr lvl="7" rtl="0">
              <a:spcBef>
                <a:spcPts val="0"/>
              </a:spcBef>
              <a:spcAft>
                <a:spcPts val="0"/>
              </a:spcAft>
              <a:buNone/>
              <a:defRPr sz="1200">
                <a:solidFill>
                  <a:srgbClr val="00C8C4"/>
                </a:solidFill>
              </a:defRPr>
            </a:lvl8pPr>
            <a:lvl9pPr lvl="8" rtl="0">
              <a:spcBef>
                <a:spcPts val="0"/>
              </a:spcBef>
              <a:spcAft>
                <a:spcPts val="0"/>
              </a:spcAft>
              <a:buNone/>
              <a:defRPr sz="1200">
                <a:solidFill>
                  <a:srgbClr val="00C8C4"/>
                </a:solidFill>
              </a:defRPr>
            </a:lvl9pPr>
          </a:lstStyle>
          <a:p>
            <a:endParaRPr/>
          </a:p>
        </p:txBody>
      </p:sp>
      <p:sp>
        <p:nvSpPr>
          <p:cNvPr id="78" name="Google Shape;78;p13"/>
          <p:cNvSpPr txBox="1">
            <a:spLocks noGrp="1"/>
          </p:cNvSpPr>
          <p:nvPr>
            <p:ph type="subTitle" idx="4"/>
          </p:nvPr>
        </p:nvSpPr>
        <p:spPr>
          <a:xfrm>
            <a:off x="5709750" y="2196477"/>
            <a:ext cx="1733400" cy="774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200"/>
            </a:lvl1pPr>
            <a:lvl2pPr lvl="1" rtl="0">
              <a:spcBef>
                <a:spcPts val="0"/>
              </a:spcBef>
              <a:spcAft>
                <a:spcPts val="0"/>
              </a:spcAft>
              <a:buNone/>
              <a:defRPr sz="1200">
                <a:solidFill>
                  <a:srgbClr val="00C8C4"/>
                </a:solidFill>
              </a:defRPr>
            </a:lvl2pPr>
            <a:lvl3pPr lvl="2" rtl="0">
              <a:spcBef>
                <a:spcPts val="0"/>
              </a:spcBef>
              <a:spcAft>
                <a:spcPts val="0"/>
              </a:spcAft>
              <a:buNone/>
              <a:defRPr sz="1200">
                <a:solidFill>
                  <a:srgbClr val="00C8C4"/>
                </a:solidFill>
              </a:defRPr>
            </a:lvl3pPr>
            <a:lvl4pPr lvl="3" rtl="0">
              <a:spcBef>
                <a:spcPts val="0"/>
              </a:spcBef>
              <a:spcAft>
                <a:spcPts val="0"/>
              </a:spcAft>
              <a:buNone/>
              <a:defRPr sz="1200">
                <a:solidFill>
                  <a:srgbClr val="00C8C4"/>
                </a:solidFill>
              </a:defRPr>
            </a:lvl4pPr>
            <a:lvl5pPr lvl="4" rtl="0">
              <a:spcBef>
                <a:spcPts val="0"/>
              </a:spcBef>
              <a:spcAft>
                <a:spcPts val="0"/>
              </a:spcAft>
              <a:buNone/>
              <a:defRPr sz="1200">
                <a:solidFill>
                  <a:srgbClr val="00C8C4"/>
                </a:solidFill>
              </a:defRPr>
            </a:lvl5pPr>
            <a:lvl6pPr lvl="5" rtl="0">
              <a:spcBef>
                <a:spcPts val="0"/>
              </a:spcBef>
              <a:spcAft>
                <a:spcPts val="0"/>
              </a:spcAft>
              <a:buNone/>
              <a:defRPr sz="1200">
                <a:solidFill>
                  <a:srgbClr val="00C8C4"/>
                </a:solidFill>
              </a:defRPr>
            </a:lvl6pPr>
            <a:lvl7pPr lvl="6" rtl="0">
              <a:spcBef>
                <a:spcPts val="0"/>
              </a:spcBef>
              <a:spcAft>
                <a:spcPts val="0"/>
              </a:spcAft>
              <a:buNone/>
              <a:defRPr sz="1200">
                <a:solidFill>
                  <a:srgbClr val="00C8C4"/>
                </a:solidFill>
              </a:defRPr>
            </a:lvl7pPr>
            <a:lvl8pPr lvl="7" rtl="0">
              <a:spcBef>
                <a:spcPts val="0"/>
              </a:spcBef>
              <a:spcAft>
                <a:spcPts val="0"/>
              </a:spcAft>
              <a:buNone/>
              <a:defRPr sz="1200">
                <a:solidFill>
                  <a:srgbClr val="00C8C4"/>
                </a:solidFill>
              </a:defRPr>
            </a:lvl8pPr>
            <a:lvl9pPr lvl="8" rtl="0">
              <a:spcBef>
                <a:spcPts val="0"/>
              </a:spcBef>
              <a:spcAft>
                <a:spcPts val="0"/>
              </a:spcAft>
              <a:buNone/>
              <a:defRPr sz="1200">
                <a:solidFill>
                  <a:srgbClr val="00C8C4"/>
                </a:solidFill>
              </a:defRPr>
            </a:lvl9pPr>
          </a:lstStyle>
          <a:p>
            <a:endParaRPr/>
          </a:p>
        </p:txBody>
      </p:sp>
      <p:sp>
        <p:nvSpPr>
          <p:cNvPr id="79" name="Google Shape;79;p13"/>
          <p:cNvSpPr txBox="1">
            <a:spLocks noGrp="1"/>
          </p:cNvSpPr>
          <p:nvPr>
            <p:ph type="subTitle" idx="5"/>
          </p:nvPr>
        </p:nvSpPr>
        <p:spPr>
          <a:xfrm>
            <a:off x="5709599" y="3820913"/>
            <a:ext cx="1733400" cy="390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a:solidFill>
                  <a:srgbClr val="434343"/>
                </a:solidFill>
                <a:latin typeface="Oswald"/>
                <a:ea typeface="Oswald"/>
                <a:cs typeface="Oswald"/>
                <a:sym typeface="Oswald"/>
              </a:defRPr>
            </a:lvl1pPr>
            <a:lvl2pPr lvl="1" algn="r" rtl="0">
              <a:spcBef>
                <a:spcPts val="0"/>
              </a:spcBef>
              <a:spcAft>
                <a:spcPts val="0"/>
              </a:spcAft>
              <a:buNone/>
              <a:defRPr>
                <a:solidFill>
                  <a:srgbClr val="434343"/>
                </a:solidFill>
                <a:latin typeface="Oswald"/>
                <a:ea typeface="Oswald"/>
                <a:cs typeface="Oswald"/>
                <a:sym typeface="Oswald"/>
              </a:defRPr>
            </a:lvl2pPr>
            <a:lvl3pPr lvl="2" algn="r" rtl="0">
              <a:spcBef>
                <a:spcPts val="0"/>
              </a:spcBef>
              <a:spcAft>
                <a:spcPts val="0"/>
              </a:spcAft>
              <a:buNone/>
              <a:defRPr>
                <a:solidFill>
                  <a:srgbClr val="434343"/>
                </a:solidFill>
                <a:latin typeface="Oswald"/>
                <a:ea typeface="Oswald"/>
                <a:cs typeface="Oswald"/>
                <a:sym typeface="Oswald"/>
              </a:defRPr>
            </a:lvl3pPr>
            <a:lvl4pPr lvl="3" algn="r" rtl="0">
              <a:spcBef>
                <a:spcPts val="0"/>
              </a:spcBef>
              <a:spcAft>
                <a:spcPts val="0"/>
              </a:spcAft>
              <a:buNone/>
              <a:defRPr>
                <a:solidFill>
                  <a:srgbClr val="434343"/>
                </a:solidFill>
                <a:latin typeface="Oswald"/>
                <a:ea typeface="Oswald"/>
                <a:cs typeface="Oswald"/>
                <a:sym typeface="Oswald"/>
              </a:defRPr>
            </a:lvl4pPr>
            <a:lvl5pPr lvl="4" algn="r" rtl="0">
              <a:spcBef>
                <a:spcPts val="0"/>
              </a:spcBef>
              <a:spcAft>
                <a:spcPts val="0"/>
              </a:spcAft>
              <a:buNone/>
              <a:defRPr>
                <a:solidFill>
                  <a:srgbClr val="434343"/>
                </a:solidFill>
                <a:latin typeface="Oswald"/>
                <a:ea typeface="Oswald"/>
                <a:cs typeface="Oswald"/>
                <a:sym typeface="Oswald"/>
              </a:defRPr>
            </a:lvl5pPr>
            <a:lvl6pPr lvl="5" algn="r" rtl="0">
              <a:spcBef>
                <a:spcPts val="0"/>
              </a:spcBef>
              <a:spcAft>
                <a:spcPts val="0"/>
              </a:spcAft>
              <a:buNone/>
              <a:defRPr>
                <a:solidFill>
                  <a:srgbClr val="434343"/>
                </a:solidFill>
                <a:latin typeface="Oswald"/>
                <a:ea typeface="Oswald"/>
                <a:cs typeface="Oswald"/>
                <a:sym typeface="Oswald"/>
              </a:defRPr>
            </a:lvl6pPr>
            <a:lvl7pPr lvl="6" algn="r" rtl="0">
              <a:spcBef>
                <a:spcPts val="0"/>
              </a:spcBef>
              <a:spcAft>
                <a:spcPts val="0"/>
              </a:spcAft>
              <a:buNone/>
              <a:defRPr>
                <a:solidFill>
                  <a:srgbClr val="434343"/>
                </a:solidFill>
                <a:latin typeface="Oswald"/>
                <a:ea typeface="Oswald"/>
                <a:cs typeface="Oswald"/>
                <a:sym typeface="Oswald"/>
              </a:defRPr>
            </a:lvl7pPr>
            <a:lvl8pPr lvl="7" algn="r" rtl="0">
              <a:spcBef>
                <a:spcPts val="0"/>
              </a:spcBef>
              <a:spcAft>
                <a:spcPts val="0"/>
              </a:spcAft>
              <a:buNone/>
              <a:defRPr>
                <a:solidFill>
                  <a:srgbClr val="434343"/>
                </a:solidFill>
                <a:latin typeface="Oswald"/>
                <a:ea typeface="Oswald"/>
                <a:cs typeface="Oswald"/>
                <a:sym typeface="Oswald"/>
              </a:defRPr>
            </a:lvl8pPr>
            <a:lvl9pPr lvl="8" algn="r" rtl="0">
              <a:spcBef>
                <a:spcPts val="0"/>
              </a:spcBef>
              <a:spcAft>
                <a:spcPts val="0"/>
              </a:spcAft>
              <a:buNone/>
              <a:defRPr>
                <a:solidFill>
                  <a:srgbClr val="434343"/>
                </a:solidFill>
                <a:latin typeface="Oswald"/>
                <a:ea typeface="Oswald"/>
                <a:cs typeface="Oswald"/>
                <a:sym typeface="Oswald"/>
              </a:defRPr>
            </a:lvl9pPr>
          </a:lstStyle>
          <a:p>
            <a:endParaRPr/>
          </a:p>
        </p:txBody>
      </p:sp>
      <p:sp>
        <p:nvSpPr>
          <p:cNvPr id="80" name="Google Shape;80;p13"/>
          <p:cNvSpPr txBox="1">
            <a:spLocks noGrp="1"/>
          </p:cNvSpPr>
          <p:nvPr>
            <p:ph type="subTitle" idx="6"/>
          </p:nvPr>
        </p:nvSpPr>
        <p:spPr>
          <a:xfrm>
            <a:off x="5709750" y="4009590"/>
            <a:ext cx="1733400" cy="774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200"/>
            </a:lvl1pPr>
            <a:lvl2pPr lvl="1" rtl="0">
              <a:spcBef>
                <a:spcPts val="0"/>
              </a:spcBef>
              <a:spcAft>
                <a:spcPts val="0"/>
              </a:spcAft>
              <a:buNone/>
              <a:defRPr sz="1200">
                <a:solidFill>
                  <a:srgbClr val="00C8C4"/>
                </a:solidFill>
              </a:defRPr>
            </a:lvl2pPr>
            <a:lvl3pPr lvl="2" rtl="0">
              <a:spcBef>
                <a:spcPts val="0"/>
              </a:spcBef>
              <a:spcAft>
                <a:spcPts val="0"/>
              </a:spcAft>
              <a:buNone/>
              <a:defRPr sz="1200">
                <a:solidFill>
                  <a:srgbClr val="00C8C4"/>
                </a:solidFill>
              </a:defRPr>
            </a:lvl3pPr>
            <a:lvl4pPr lvl="3" rtl="0">
              <a:spcBef>
                <a:spcPts val="0"/>
              </a:spcBef>
              <a:spcAft>
                <a:spcPts val="0"/>
              </a:spcAft>
              <a:buNone/>
              <a:defRPr sz="1200">
                <a:solidFill>
                  <a:srgbClr val="00C8C4"/>
                </a:solidFill>
              </a:defRPr>
            </a:lvl4pPr>
            <a:lvl5pPr lvl="4" rtl="0">
              <a:spcBef>
                <a:spcPts val="0"/>
              </a:spcBef>
              <a:spcAft>
                <a:spcPts val="0"/>
              </a:spcAft>
              <a:buNone/>
              <a:defRPr sz="1200">
                <a:solidFill>
                  <a:srgbClr val="00C8C4"/>
                </a:solidFill>
              </a:defRPr>
            </a:lvl5pPr>
            <a:lvl6pPr lvl="5" rtl="0">
              <a:spcBef>
                <a:spcPts val="0"/>
              </a:spcBef>
              <a:spcAft>
                <a:spcPts val="0"/>
              </a:spcAft>
              <a:buNone/>
              <a:defRPr sz="1200">
                <a:solidFill>
                  <a:srgbClr val="00C8C4"/>
                </a:solidFill>
              </a:defRPr>
            </a:lvl6pPr>
            <a:lvl7pPr lvl="6" rtl="0">
              <a:spcBef>
                <a:spcPts val="0"/>
              </a:spcBef>
              <a:spcAft>
                <a:spcPts val="0"/>
              </a:spcAft>
              <a:buNone/>
              <a:defRPr sz="1200">
                <a:solidFill>
                  <a:srgbClr val="00C8C4"/>
                </a:solidFill>
              </a:defRPr>
            </a:lvl7pPr>
            <a:lvl8pPr lvl="7" rtl="0">
              <a:spcBef>
                <a:spcPts val="0"/>
              </a:spcBef>
              <a:spcAft>
                <a:spcPts val="0"/>
              </a:spcAft>
              <a:buNone/>
              <a:defRPr sz="1200">
                <a:solidFill>
                  <a:srgbClr val="00C8C4"/>
                </a:solidFill>
              </a:defRPr>
            </a:lvl8pPr>
            <a:lvl9pPr lvl="8" rtl="0">
              <a:spcBef>
                <a:spcPts val="0"/>
              </a:spcBef>
              <a:spcAft>
                <a:spcPts val="0"/>
              </a:spcAft>
              <a:buNone/>
              <a:defRPr sz="1200">
                <a:solidFill>
                  <a:srgbClr val="00C8C4"/>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mp; body slide 1">
  <p:cSld name="TITLE_AND_BODY_4">
    <p:bg>
      <p:bgPr>
        <a:solidFill>
          <a:srgbClr val="FFFFFF">
            <a:alpha val="0"/>
          </a:srgbClr>
        </a:solidFill>
        <a:effectLst/>
      </p:bgPr>
    </p:bg>
    <p:spTree>
      <p:nvGrpSpPr>
        <p:cNvPr id="1" name="Shape 81"/>
        <p:cNvGrpSpPr/>
        <p:nvPr/>
      </p:nvGrpSpPr>
      <p:grpSpPr>
        <a:xfrm>
          <a:off x="0" y="0"/>
          <a:ext cx="0" cy="0"/>
          <a:chOff x="0" y="0"/>
          <a:chExt cx="0" cy="0"/>
        </a:xfrm>
      </p:grpSpPr>
      <p:sp>
        <p:nvSpPr>
          <p:cNvPr id="82" name="Google Shape;82;p14"/>
          <p:cNvSpPr/>
          <p:nvPr/>
        </p:nvSpPr>
        <p:spPr>
          <a:xfrm>
            <a:off x="539725" y="539700"/>
            <a:ext cx="8064600" cy="4064100"/>
          </a:xfrm>
          <a:prstGeom prst="rect">
            <a:avLst/>
          </a:prstGeom>
          <a:noFill/>
          <a:ln w="762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txBox="1">
            <a:spLocks noGrp="1"/>
          </p:cNvSpPr>
          <p:nvPr>
            <p:ph type="body" idx="1"/>
          </p:nvPr>
        </p:nvSpPr>
        <p:spPr>
          <a:xfrm>
            <a:off x="1520225" y="1939975"/>
            <a:ext cx="6012900" cy="19917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1150">
              <a:spcBef>
                <a:spcPts val="0"/>
              </a:spcBef>
              <a:spcAft>
                <a:spcPts val="0"/>
              </a:spcAft>
              <a:buSzPts val="1300"/>
              <a:buChar char="●"/>
              <a:defRPr/>
            </a:lvl7pPr>
            <a:lvl8pPr marL="3657600" lvl="7" indent="-311150">
              <a:spcBef>
                <a:spcPts val="0"/>
              </a:spcBef>
              <a:spcAft>
                <a:spcPts val="0"/>
              </a:spcAft>
              <a:buSzPts val="1300"/>
              <a:buChar char="○"/>
              <a:defRPr/>
            </a:lvl8pPr>
            <a:lvl9pPr marL="4114800" lvl="8" indent="-304800">
              <a:spcBef>
                <a:spcPts val="0"/>
              </a:spcBef>
              <a:spcAft>
                <a:spcPts val="0"/>
              </a:spcAft>
              <a:buSzPts val="1200"/>
              <a:buChar char="■"/>
              <a:defRPr/>
            </a:lvl9pPr>
          </a:lstStyle>
          <a:p>
            <a:endParaRPr/>
          </a:p>
        </p:txBody>
      </p:sp>
      <p:sp>
        <p:nvSpPr>
          <p:cNvPr id="84" name="Google Shape;84;p14"/>
          <p:cNvSpPr txBox="1">
            <a:spLocks noGrp="1"/>
          </p:cNvSpPr>
          <p:nvPr>
            <p:ph type="title"/>
          </p:nvPr>
        </p:nvSpPr>
        <p:spPr>
          <a:xfrm>
            <a:off x="1504950" y="1053500"/>
            <a:ext cx="65907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2pPr>
            <a:lvl3pPr lvl="2"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3pPr>
            <a:lvl4pPr lvl="3"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4pPr>
            <a:lvl5pPr lvl="4"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5pPr>
            <a:lvl6pPr lvl="5"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6pPr>
            <a:lvl7pPr lvl="6"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7pPr>
            <a:lvl8pPr lvl="7"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8pPr>
            <a:lvl9pPr lvl="8"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9pPr>
          </a:lstStyle>
          <a:p>
            <a:endParaRPr/>
          </a:p>
        </p:txBody>
      </p:sp>
      <p:sp>
        <p:nvSpPr>
          <p:cNvPr id="85" name="Google Shape;85;p14"/>
          <p:cNvSpPr txBox="1">
            <a:spLocks noGrp="1"/>
          </p:cNvSpPr>
          <p:nvPr>
            <p:ph type="sldNum" idx="12"/>
          </p:nvPr>
        </p:nvSpPr>
        <p:spPr>
          <a:xfrm>
            <a:off x="8607853" y="4764514"/>
            <a:ext cx="548700" cy="393600"/>
          </a:xfrm>
          <a:prstGeom prst="rect">
            <a:avLst/>
          </a:prstGeom>
        </p:spPr>
        <p:txBody>
          <a:bodyPr spcFirstLastPara="1" wrap="square" lIns="91425" tIns="91425" rIns="91425" bIns="91425" anchor="ctr" anchorCtr="0">
            <a:noAutofit/>
          </a:bodyPr>
          <a:lstStyle>
            <a:lvl1pPr lvl="0" rtl="0">
              <a:buNone/>
              <a:defRPr sz="1000"/>
            </a:lvl1pPr>
            <a:lvl2pPr lvl="1" rtl="0">
              <a:buNone/>
              <a:defRPr sz="1000"/>
            </a:lvl2pPr>
            <a:lvl3pPr lvl="2" rtl="0">
              <a:buNone/>
              <a:defRPr sz="1000"/>
            </a:lvl3pPr>
            <a:lvl4pPr lvl="3" rtl="0">
              <a:buNone/>
              <a:defRPr sz="1000"/>
            </a:lvl4pPr>
            <a:lvl5pPr lvl="4" rtl="0">
              <a:buNone/>
              <a:defRPr sz="1000"/>
            </a:lvl5pPr>
            <a:lvl6pPr lvl="5" rtl="0">
              <a:buNone/>
              <a:defRPr sz="1000"/>
            </a:lvl6pPr>
            <a:lvl7pPr lvl="6" rtl="0">
              <a:buNone/>
              <a:defRPr sz="1000"/>
            </a:lvl7pPr>
            <a:lvl8pPr lvl="7" rtl="0">
              <a:buNone/>
              <a:defRPr sz="1000"/>
            </a:lvl8pPr>
            <a:lvl9pPr lvl="8" rtl="0">
              <a:buNone/>
              <a:defRPr sz="1000"/>
            </a:lvl9pPr>
          </a:lstStyle>
          <a:p>
            <a:pPr marL="0" lvl="0" indent="0" algn="l" rtl="0">
              <a:spcBef>
                <a:spcPts val="0"/>
              </a:spcBef>
              <a:spcAft>
                <a:spcPts val="0"/>
              </a:spcAft>
              <a:buNone/>
            </a:pPr>
            <a:fld id="{00000000-1234-1234-1234-123412341234}" type="slidenum">
              <a:rPr lang="es"/>
              <a:t>‹#›</a:t>
            </a:fld>
            <a:endParaRPr/>
          </a:p>
        </p:txBody>
      </p:sp>
      <p:sp>
        <p:nvSpPr>
          <p:cNvPr id="86" name="Google Shape;86;p14"/>
          <p:cNvSpPr/>
          <p:nvPr/>
        </p:nvSpPr>
        <p:spPr>
          <a:xfrm>
            <a:off x="8445775" y="2934400"/>
            <a:ext cx="350100" cy="99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rot="5400000">
            <a:off x="1904025" y="73075"/>
            <a:ext cx="350100" cy="99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mp; 2 columns slide">
  <p:cSld name="TITLE_AND_TWO_COLUMNS_3">
    <p:spTree>
      <p:nvGrpSpPr>
        <p:cNvPr id="1" name="Shape 107"/>
        <p:cNvGrpSpPr/>
        <p:nvPr/>
      </p:nvGrpSpPr>
      <p:grpSpPr>
        <a:xfrm>
          <a:off x="0" y="0"/>
          <a:ext cx="0" cy="0"/>
          <a:chOff x="0" y="0"/>
          <a:chExt cx="0" cy="0"/>
        </a:xfrm>
      </p:grpSpPr>
      <p:sp>
        <p:nvSpPr>
          <p:cNvPr id="108" name="Google Shape;108;p19"/>
          <p:cNvSpPr/>
          <p:nvPr/>
        </p:nvSpPr>
        <p:spPr>
          <a:xfrm>
            <a:off x="698250" y="800678"/>
            <a:ext cx="7747500" cy="3718200"/>
          </a:xfrm>
          <a:prstGeom prst="rect">
            <a:avLst/>
          </a:prstGeom>
          <a:noFill/>
          <a:ln w="76200" cap="flat"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9"/>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a:solidFill>
                  <a:srgbClr val="EFEFEF"/>
                </a:solidFill>
              </a:defRPr>
            </a:lvl1pPr>
            <a:lvl2pPr lvl="1" rtl="0">
              <a:buNone/>
              <a:defRPr>
                <a:solidFill>
                  <a:srgbClr val="EFEFEF"/>
                </a:solidFill>
              </a:defRPr>
            </a:lvl2pPr>
            <a:lvl3pPr lvl="2" rtl="0">
              <a:buNone/>
              <a:defRPr>
                <a:solidFill>
                  <a:srgbClr val="EFEFEF"/>
                </a:solidFill>
              </a:defRPr>
            </a:lvl3pPr>
            <a:lvl4pPr lvl="3" rtl="0">
              <a:buNone/>
              <a:defRPr>
                <a:solidFill>
                  <a:srgbClr val="EFEFEF"/>
                </a:solidFill>
              </a:defRPr>
            </a:lvl4pPr>
            <a:lvl5pPr lvl="4" rtl="0">
              <a:buNone/>
              <a:defRPr>
                <a:solidFill>
                  <a:srgbClr val="EFEFEF"/>
                </a:solidFill>
              </a:defRPr>
            </a:lvl5pPr>
            <a:lvl6pPr lvl="5" rtl="0">
              <a:buNone/>
              <a:defRPr>
                <a:solidFill>
                  <a:srgbClr val="EFEFEF"/>
                </a:solidFill>
              </a:defRPr>
            </a:lvl6pPr>
            <a:lvl7pPr lvl="6" rtl="0">
              <a:buNone/>
              <a:defRPr>
                <a:solidFill>
                  <a:srgbClr val="EFEFEF"/>
                </a:solidFill>
              </a:defRPr>
            </a:lvl7pPr>
            <a:lvl8pPr lvl="7" rtl="0">
              <a:buNone/>
              <a:defRPr>
                <a:solidFill>
                  <a:srgbClr val="EFEFEF"/>
                </a:solidFill>
              </a:defRPr>
            </a:lvl8pPr>
            <a:lvl9pPr lvl="8" rtl="0">
              <a:buNone/>
              <a:defRPr>
                <a:solidFill>
                  <a:srgbClr val="EFEFEF"/>
                </a:solidFill>
              </a:defRPr>
            </a:lvl9pPr>
          </a:lstStyle>
          <a:p>
            <a:pPr marL="0" lvl="0" indent="0" algn="l" rtl="0">
              <a:spcBef>
                <a:spcPts val="0"/>
              </a:spcBef>
              <a:spcAft>
                <a:spcPts val="0"/>
              </a:spcAft>
              <a:buNone/>
            </a:pPr>
            <a:fld id="{00000000-1234-1234-1234-123412341234}" type="slidenum">
              <a:rPr lang="es"/>
              <a:t>‹#›</a:t>
            </a:fld>
            <a:endParaRPr/>
          </a:p>
        </p:txBody>
      </p:sp>
      <p:sp>
        <p:nvSpPr>
          <p:cNvPr id="110" name="Google Shape;110;p19"/>
          <p:cNvSpPr txBox="1">
            <a:spLocks noGrp="1"/>
          </p:cNvSpPr>
          <p:nvPr>
            <p:ph type="subTitle" idx="1"/>
          </p:nvPr>
        </p:nvSpPr>
        <p:spPr>
          <a:xfrm>
            <a:off x="1735775" y="1648700"/>
            <a:ext cx="2592600" cy="267600"/>
          </a:xfrm>
          <a:prstGeom prst="rect">
            <a:avLst/>
          </a:prstGeom>
        </p:spPr>
        <p:txBody>
          <a:bodyPr spcFirstLastPara="1" wrap="square" lIns="91425" tIns="91425" rIns="91425" bIns="91425" anchor="ctr" anchorCtr="0">
            <a:noAutofit/>
          </a:bodyPr>
          <a:lstStyle>
            <a:lvl1pPr lvl="0">
              <a:spcBef>
                <a:spcPts val="0"/>
              </a:spcBef>
              <a:spcAft>
                <a:spcPts val="0"/>
              </a:spcAft>
              <a:buNone/>
              <a:defRPr sz="1400" b="1">
                <a:solidFill>
                  <a:schemeClr val="accent2"/>
                </a:solidFill>
                <a:latin typeface="Oswald"/>
                <a:ea typeface="Oswald"/>
                <a:cs typeface="Oswald"/>
                <a:sym typeface="Oswald"/>
              </a:defRPr>
            </a:lvl1pPr>
            <a:lvl2pPr lvl="1">
              <a:spcBef>
                <a:spcPts val="0"/>
              </a:spcBef>
              <a:spcAft>
                <a:spcPts val="0"/>
              </a:spcAft>
              <a:buNone/>
              <a:defRPr sz="1400" b="1">
                <a:solidFill>
                  <a:schemeClr val="accent2"/>
                </a:solidFill>
                <a:latin typeface="Oswald"/>
                <a:ea typeface="Oswald"/>
                <a:cs typeface="Oswald"/>
                <a:sym typeface="Oswald"/>
              </a:defRPr>
            </a:lvl2pPr>
            <a:lvl3pPr lvl="2">
              <a:spcBef>
                <a:spcPts val="0"/>
              </a:spcBef>
              <a:spcAft>
                <a:spcPts val="0"/>
              </a:spcAft>
              <a:buNone/>
              <a:defRPr sz="1400" b="1">
                <a:solidFill>
                  <a:schemeClr val="accent2"/>
                </a:solidFill>
                <a:latin typeface="Oswald"/>
                <a:ea typeface="Oswald"/>
                <a:cs typeface="Oswald"/>
                <a:sym typeface="Oswald"/>
              </a:defRPr>
            </a:lvl3pPr>
            <a:lvl4pPr lvl="3">
              <a:spcBef>
                <a:spcPts val="0"/>
              </a:spcBef>
              <a:spcAft>
                <a:spcPts val="0"/>
              </a:spcAft>
              <a:buNone/>
              <a:defRPr sz="1400" b="1">
                <a:solidFill>
                  <a:schemeClr val="accent2"/>
                </a:solidFill>
                <a:latin typeface="Oswald"/>
                <a:ea typeface="Oswald"/>
                <a:cs typeface="Oswald"/>
                <a:sym typeface="Oswald"/>
              </a:defRPr>
            </a:lvl4pPr>
            <a:lvl5pPr lvl="4">
              <a:spcBef>
                <a:spcPts val="0"/>
              </a:spcBef>
              <a:spcAft>
                <a:spcPts val="0"/>
              </a:spcAft>
              <a:buNone/>
              <a:defRPr sz="1400" b="1">
                <a:solidFill>
                  <a:schemeClr val="accent2"/>
                </a:solidFill>
                <a:latin typeface="Oswald"/>
                <a:ea typeface="Oswald"/>
                <a:cs typeface="Oswald"/>
                <a:sym typeface="Oswald"/>
              </a:defRPr>
            </a:lvl5pPr>
            <a:lvl6pPr lvl="5">
              <a:spcBef>
                <a:spcPts val="0"/>
              </a:spcBef>
              <a:spcAft>
                <a:spcPts val="0"/>
              </a:spcAft>
              <a:buNone/>
              <a:defRPr sz="1400" b="1">
                <a:solidFill>
                  <a:schemeClr val="accent2"/>
                </a:solidFill>
                <a:latin typeface="Oswald"/>
                <a:ea typeface="Oswald"/>
                <a:cs typeface="Oswald"/>
                <a:sym typeface="Oswald"/>
              </a:defRPr>
            </a:lvl6pPr>
            <a:lvl7pPr lvl="6">
              <a:spcBef>
                <a:spcPts val="0"/>
              </a:spcBef>
              <a:spcAft>
                <a:spcPts val="0"/>
              </a:spcAft>
              <a:buNone/>
              <a:defRPr sz="1400" b="1">
                <a:solidFill>
                  <a:schemeClr val="accent2"/>
                </a:solidFill>
                <a:latin typeface="Oswald"/>
                <a:ea typeface="Oswald"/>
                <a:cs typeface="Oswald"/>
                <a:sym typeface="Oswald"/>
              </a:defRPr>
            </a:lvl7pPr>
            <a:lvl8pPr lvl="7">
              <a:spcBef>
                <a:spcPts val="0"/>
              </a:spcBef>
              <a:spcAft>
                <a:spcPts val="0"/>
              </a:spcAft>
              <a:buNone/>
              <a:defRPr sz="1400" b="1">
                <a:solidFill>
                  <a:schemeClr val="accent2"/>
                </a:solidFill>
                <a:latin typeface="Oswald"/>
                <a:ea typeface="Oswald"/>
                <a:cs typeface="Oswald"/>
                <a:sym typeface="Oswald"/>
              </a:defRPr>
            </a:lvl8pPr>
            <a:lvl9pPr lvl="8">
              <a:spcBef>
                <a:spcPts val="0"/>
              </a:spcBef>
              <a:spcAft>
                <a:spcPts val="0"/>
              </a:spcAft>
              <a:buNone/>
              <a:defRPr sz="1400" b="1">
                <a:solidFill>
                  <a:schemeClr val="accent2"/>
                </a:solidFill>
                <a:latin typeface="Oswald"/>
                <a:ea typeface="Oswald"/>
                <a:cs typeface="Oswald"/>
                <a:sym typeface="Oswald"/>
              </a:defRPr>
            </a:lvl9pPr>
          </a:lstStyle>
          <a:p>
            <a:endParaRPr/>
          </a:p>
        </p:txBody>
      </p:sp>
      <p:sp>
        <p:nvSpPr>
          <p:cNvPr id="111" name="Google Shape;111;p19"/>
          <p:cNvSpPr txBox="1">
            <a:spLocks noGrp="1"/>
          </p:cNvSpPr>
          <p:nvPr>
            <p:ph type="subTitle" idx="2"/>
          </p:nvPr>
        </p:nvSpPr>
        <p:spPr>
          <a:xfrm>
            <a:off x="5291750" y="1648700"/>
            <a:ext cx="2547300" cy="26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b="1">
                <a:solidFill>
                  <a:schemeClr val="accent1"/>
                </a:solidFill>
                <a:latin typeface="Oswald"/>
                <a:ea typeface="Oswald"/>
                <a:cs typeface="Oswald"/>
                <a:sym typeface="Oswald"/>
              </a:defRPr>
            </a:lvl1pPr>
            <a:lvl2pPr lvl="1" rtl="0">
              <a:spcBef>
                <a:spcPts val="0"/>
              </a:spcBef>
              <a:spcAft>
                <a:spcPts val="0"/>
              </a:spcAft>
              <a:buNone/>
              <a:defRPr sz="1400" b="1">
                <a:solidFill>
                  <a:schemeClr val="accent1"/>
                </a:solidFill>
                <a:latin typeface="Oswald"/>
                <a:ea typeface="Oswald"/>
                <a:cs typeface="Oswald"/>
                <a:sym typeface="Oswald"/>
              </a:defRPr>
            </a:lvl2pPr>
            <a:lvl3pPr lvl="2" rtl="0">
              <a:spcBef>
                <a:spcPts val="0"/>
              </a:spcBef>
              <a:spcAft>
                <a:spcPts val="0"/>
              </a:spcAft>
              <a:buNone/>
              <a:defRPr sz="1400" b="1">
                <a:solidFill>
                  <a:schemeClr val="accent1"/>
                </a:solidFill>
                <a:latin typeface="Oswald"/>
                <a:ea typeface="Oswald"/>
                <a:cs typeface="Oswald"/>
                <a:sym typeface="Oswald"/>
              </a:defRPr>
            </a:lvl3pPr>
            <a:lvl4pPr lvl="3" rtl="0">
              <a:spcBef>
                <a:spcPts val="0"/>
              </a:spcBef>
              <a:spcAft>
                <a:spcPts val="0"/>
              </a:spcAft>
              <a:buNone/>
              <a:defRPr sz="1400" b="1">
                <a:solidFill>
                  <a:schemeClr val="accent1"/>
                </a:solidFill>
                <a:latin typeface="Oswald"/>
                <a:ea typeface="Oswald"/>
                <a:cs typeface="Oswald"/>
                <a:sym typeface="Oswald"/>
              </a:defRPr>
            </a:lvl4pPr>
            <a:lvl5pPr lvl="4" rtl="0">
              <a:spcBef>
                <a:spcPts val="0"/>
              </a:spcBef>
              <a:spcAft>
                <a:spcPts val="0"/>
              </a:spcAft>
              <a:buNone/>
              <a:defRPr sz="1400" b="1">
                <a:solidFill>
                  <a:schemeClr val="accent1"/>
                </a:solidFill>
                <a:latin typeface="Oswald"/>
                <a:ea typeface="Oswald"/>
                <a:cs typeface="Oswald"/>
                <a:sym typeface="Oswald"/>
              </a:defRPr>
            </a:lvl5pPr>
            <a:lvl6pPr lvl="5" rtl="0">
              <a:spcBef>
                <a:spcPts val="0"/>
              </a:spcBef>
              <a:spcAft>
                <a:spcPts val="0"/>
              </a:spcAft>
              <a:buNone/>
              <a:defRPr sz="1400" b="1">
                <a:solidFill>
                  <a:schemeClr val="accent1"/>
                </a:solidFill>
                <a:latin typeface="Oswald"/>
                <a:ea typeface="Oswald"/>
                <a:cs typeface="Oswald"/>
                <a:sym typeface="Oswald"/>
              </a:defRPr>
            </a:lvl6pPr>
            <a:lvl7pPr lvl="6" rtl="0">
              <a:spcBef>
                <a:spcPts val="0"/>
              </a:spcBef>
              <a:spcAft>
                <a:spcPts val="0"/>
              </a:spcAft>
              <a:buNone/>
              <a:defRPr sz="1400" b="1">
                <a:solidFill>
                  <a:schemeClr val="accent1"/>
                </a:solidFill>
                <a:latin typeface="Oswald"/>
                <a:ea typeface="Oswald"/>
                <a:cs typeface="Oswald"/>
                <a:sym typeface="Oswald"/>
              </a:defRPr>
            </a:lvl7pPr>
            <a:lvl8pPr lvl="7" rtl="0">
              <a:spcBef>
                <a:spcPts val="0"/>
              </a:spcBef>
              <a:spcAft>
                <a:spcPts val="0"/>
              </a:spcAft>
              <a:buNone/>
              <a:defRPr sz="1400" b="1">
                <a:solidFill>
                  <a:schemeClr val="accent1"/>
                </a:solidFill>
                <a:latin typeface="Oswald"/>
                <a:ea typeface="Oswald"/>
                <a:cs typeface="Oswald"/>
                <a:sym typeface="Oswald"/>
              </a:defRPr>
            </a:lvl8pPr>
            <a:lvl9pPr lvl="8" rtl="0">
              <a:spcBef>
                <a:spcPts val="0"/>
              </a:spcBef>
              <a:spcAft>
                <a:spcPts val="0"/>
              </a:spcAft>
              <a:buNone/>
              <a:defRPr sz="1400" b="1">
                <a:solidFill>
                  <a:schemeClr val="accent1"/>
                </a:solidFill>
                <a:latin typeface="Oswald"/>
                <a:ea typeface="Oswald"/>
                <a:cs typeface="Oswald"/>
                <a:sym typeface="Oswald"/>
              </a:defRPr>
            </a:lvl9pPr>
          </a:lstStyle>
          <a:p>
            <a:endParaRPr/>
          </a:p>
        </p:txBody>
      </p:sp>
      <p:sp>
        <p:nvSpPr>
          <p:cNvPr id="112" name="Google Shape;112;p19"/>
          <p:cNvSpPr txBox="1">
            <a:spLocks noGrp="1"/>
          </p:cNvSpPr>
          <p:nvPr>
            <p:ph type="title"/>
          </p:nvPr>
        </p:nvSpPr>
        <p:spPr>
          <a:xfrm>
            <a:off x="1205250" y="555175"/>
            <a:ext cx="6733500" cy="482400"/>
          </a:xfrm>
          <a:prstGeom prst="rect">
            <a:avLst/>
          </a:prstGeom>
          <a:solidFill>
            <a:srgbClr val="FFFFFF"/>
          </a:solidFill>
        </p:spPr>
        <p:txBody>
          <a:bodyPr spcFirstLastPara="1" wrap="square" lIns="91425" tIns="91425" rIns="91425" bIns="91425" anchor="t" anchorCtr="0">
            <a:noAutofit/>
          </a:bodyPr>
          <a:lstStyle>
            <a:lvl1pPr lvl="0" rtl="0">
              <a:spcBef>
                <a:spcPts val="0"/>
              </a:spcBef>
              <a:spcAft>
                <a:spcPts val="0"/>
              </a:spcAft>
              <a:buSzPts val="2400"/>
              <a:buNone/>
              <a:defRPr b="0"/>
            </a:lvl1pPr>
            <a:lvl2pPr lvl="1"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2pPr>
            <a:lvl3pPr lvl="2"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3pPr>
            <a:lvl4pPr lvl="3"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4pPr>
            <a:lvl5pPr lvl="4"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5pPr>
            <a:lvl6pPr lvl="5"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6pPr>
            <a:lvl7pPr lvl="6"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7pPr>
            <a:lvl8pPr lvl="7"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8pPr>
            <a:lvl9pPr lvl="8" rtl="0">
              <a:spcBef>
                <a:spcPts val="0"/>
              </a:spcBef>
              <a:spcAft>
                <a:spcPts val="0"/>
              </a:spcAft>
              <a:buClr>
                <a:srgbClr val="EFD67E"/>
              </a:buClr>
              <a:buSzPts val="2400"/>
              <a:buFont typeface="Bodoni"/>
              <a:buNone/>
              <a:defRPr>
                <a:solidFill>
                  <a:srgbClr val="EFD67E"/>
                </a:solidFill>
                <a:latin typeface="Bodoni"/>
                <a:ea typeface="Bodoni"/>
                <a:cs typeface="Bodoni"/>
                <a:sym typeface="Bodoni"/>
              </a:defRPr>
            </a:lvl9pPr>
          </a:lstStyle>
          <a:p>
            <a:endParaRPr/>
          </a:p>
        </p:txBody>
      </p:sp>
      <p:sp>
        <p:nvSpPr>
          <p:cNvPr id="113" name="Google Shape;113;p19"/>
          <p:cNvSpPr/>
          <p:nvPr/>
        </p:nvSpPr>
        <p:spPr>
          <a:xfrm rot="-5400000">
            <a:off x="6643750" y="4005150"/>
            <a:ext cx="350100" cy="99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rot="10800000">
            <a:off x="469650" y="2682750"/>
            <a:ext cx="350100" cy="99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txBox="1">
            <a:spLocks noGrp="1"/>
          </p:cNvSpPr>
          <p:nvPr>
            <p:ph type="subTitle" idx="3"/>
          </p:nvPr>
        </p:nvSpPr>
        <p:spPr>
          <a:xfrm>
            <a:off x="4798853" y="2195675"/>
            <a:ext cx="3139800" cy="774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solidFill>
                  <a:srgbClr val="00C8C4"/>
                </a:solidFill>
              </a:defRPr>
            </a:lvl2pPr>
            <a:lvl3pPr lvl="2" rtl="0">
              <a:spcBef>
                <a:spcPts val="0"/>
              </a:spcBef>
              <a:spcAft>
                <a:spcPts val="0"/>
              </a:spcAft>
              <a:buNone/>
              <a:defRPr sz="1200">
                <a:solidFill>
                  <a:srgbClr val="00C8C4"/>
                </a:solidFill>
              </a:defRPr>
            </a:lvl3pPr>
            <a:lvl4pPr lvl="3" rtl="0">
              <a:spcBef>
                <a:spcPts val="0"/>
              </a:spcBef>
              <a:spcAft>
                <a:spcPts val="0"/>
              </a:spcAft>
              <a:buNone/>
              <a:defRPr sz="1200">
                <a:solidFill>
                  <a:srgbClr val="00C8C4"/>
                </a:solidFill>
              </a:defRPr>
            </a:lvl4pPr>
            <a:lvl5pPr lvl="4" rtl="0">
              <a:spcBef>
                <a:spcPts val="0"/>
              </a:spcBef>
              <a:spcAft>
                <a:spcPts val="0"/>
              </a:spcAft>
              <a:buNone/>
              <a:defRPr sz="1200">
                <a:solidFill>
                  <a:srgbClr val="00C8C4"/>
                </a:solidFill>
              </a:defRPr>
            </a:lvl5pPr>
            <a:lvl6pPr lvl="5" rtl="0">
              <a:spcBef>
                <a:spcPts val="0"/>
              </a:spcBef>
              <a:spcAft>
                <a:spcPts val="0"/>
              </a:spcAft>
              <a:buNone/>
              <a:defRPr sz="1200">
                <a:solidFill>
                  <a:srgbClr val="00C8C4"/>
                </a:solidFill>
              </a:defRPr>
            </a:lvl6pPr>
            <a:lvl7pPr lvl="6" rtl="0">
              <a:spcBef>
                <a:spcPts val="0"/>
              </a:spcBef>
              <a:spcAft>
                <a:spcPts val="0"/>
              </a:spcAft>
              <a:buNone/>
              <a:defRPr sz="1200">
                <a:solidFill>
                  <a:srgbClr val="00C8C4"/>
                </a:solidFill>
              </a:defRPr>
            </a:lvl7pPr>
            <a:lvl8pPr lvl="7" rtl="0">
              <a:spcBef>
                <a:spcPts val="0"/>
              </a:spcBef>
              <a:spcAft>
                <a:spcPts val="0"/>
              </a:spcAft>
              <a:buNone/>
              <a:defRPr sz="1200">
                <a:solidFill>
                  <a:srgbClr val="00C8C4"/>
                </a:solidFill>
              </a:defRPr>
            </a:lvl8pPr>
            <a:lvl9pPr lvl="8" rtl="0">
              <a:spcBef>
                <a:spcPts val="0"/>
              </a:spcBef>
              <a:spcAft>
                <a:spcPts val="0"/>
              </a:spcAft>
              <a:buNone/>
              <a:defRPr sz="1200">
                <a:solidFill>
                  <a:srgbClr val="00C8C4"/>
                </a:solidFill>
              </a:defRPr>
            </a:lvl9pPr>
          </a:lstStyle>
          <a:p>
            <a:endParaRPr/>
          </a:p>
        </p:txBody>
      </p:sp>
      <p:sp>
        <p:nvSpPr>
          <p:cNvPr id="116" name="Google Shape;116;p19"/>
          <p:cNvSpPr txBox="1">
            <a:spLocks noGrp="1"/>
          </p:cNvSpPr>
          <p:nvPr>
            <p:ph type="subTitle" idx="4"/>
          </p:nvPr>
        </p:nvSpPr>
        <p:spPr>
          <a:xfrm>
            <a:off x="1242878" y="2195675"/>
            <a:ext cx="3085500" cy="774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solidFill>
                  <a:srgbClr val="00C8C4"/>
                </a:solidFill>
              </a:defRPr>
            </a:lvl2pPr>
            <a:lvl3pPr lvl="2" rtl="0">
              <a:spcBef>
                <a:spcPts val="0"/>
              </a:spcBef>
              <a:spcAft>
                <a:spcPts val="0"/>
              </a:spcAft>
              <a:buNone/>
              <a:defRPr sz="1200">
                <a:solidFill>
                  <a:srgbClr val="00C8C4"/>
                </a:solidFill>
              </a:defRPr>
            </a:lvl3pPr>
            <a:lvl4pPr lvl="3" rtl="0">
              <a:spcBef>
                <a:spcPts val="0"/>
              </a:spcBef>
              <a:spcAft>
                <a:spcPts val="0"/>
              </a:spcAft>
              <a:buNone/>
              <a:defRPr sz="1200">
                <a:solidFill>
                  <a:srgbClr val="00C8C4"/>
                </a:solidFill>
              </a:defRPr>
            </a:lvl4pPr>
            <a:lvl5pPr lvl="4" rtl="0">
              <a:spcBef>
                <a:spcPts val="0"/>
              </a:spcBef>
              <a:spcAft>
                <a:spcPts val="0"/>
              </a:spcAft>
              <a:buNone/>
              <a:defRPr sz="1200">
                <a:solidFill>
                  <a:srgbClr val="00C8C4"/>
                </a:solidFill>
              </a:defRPr>
            </a:lvl5pPr>
            <a:lvl6pPr lvl="5" rtl="0">
              <a:spcBef>
                <a:spcPts val="0"/>
              </a:spcBef>
              <a:spcAft>
                <a:spcPts val="0"/>
              </a:spcAft>
              <a:buNone/>
              <a:defRPr sz="1200">
                <a:solidFill>
                  <a:srgbClr val="00C8C4"/>
                </a:solidFill>
              </a:defRPr>
            </a:lvl6pPr>
            <a:lvl7pPr lvl="6" rtl="0">
              <a:spcBef>
                <a:spcPts val="0"/>
              </a:spcBef>
              <a:spcAft>
                <a:spcPts val="0"/>
              </a:spcAft>
              <a:buNone/>
              <a:defRPr sz="1200">
                <a:solidFill>
                  <a:srgbClr val="00C8C4"/>
                </a:solidFill>
              </a:defRPr>
            </a:lvl7pPr>
            <a:lvl8pPr lvl="7" rtl="0">
              <a:spcBef>
                <a:spcPts val="0"/>
              </a:spcBef>
              <a:spcAft>
                <a:spcPts val="0"/>
              </a:spcAft>
              <a:buNone/>
              <a:defRPr sz="1200">
                <a:solidFill>
                  <a:srgbClr val="00C8C4"/>
                </a:solidFill>
              </a:defRPr>
            </a:lvl8pPr>
            <a:lvl9pPr lvl="8" rtl="0">
              <a:spcBef>
                <a:spcPts val="0"/>
              </a:spcBef>
              <a:spcAft>
                <a:spcPts val="0"/>
              </a:spcAft>
              <a:buNone/>
              <a:defRPr sz="1200">
                <a:solidFill>
                  <a:srgbClr val="00C8C4"/>
                </a:solidFill>
              </a:defRPr>
            </a:lvl9pPr>
          </a:lstStyle>
          <a:p>
            <a:endParaRPr/>
          </a:p>
        </p:txBody>
      </p:sp>
      <p:cxnSp>
        <p:nvCxnSpPr>
          <p:cNvPr id="117" name="Google Shape;117;p19"/>
          <p:cNvCxnSpPr/>
          <p:nvPr/>
        </p:nvCxnSpPr>
        <p:spPr>
          <a:xfrm>
            <a:off x="1350000" y="2113075"/>
            <a:ext cx="1440900" cy="0"/>
          </a:xfrm>
          <a:prstGeom prst="straightConnector1">
            <a:avLst/>
          </a:prstGeom>
          <a:noFill/>
          <a:ln w="19050" cap="rnd" cmpd="sng">
            <a:solidFill>
              <a:schemeClr val="accent2"/>
            </a:solidFill>
            <a:prstDash val="solid"/>
            <a:round/>
            <a:headEnd type="oval" w="med" len="med"/>
            <a:tailEnd type="none" w="med" len="med"/>
          </a:ln>
        </p:spPr>
      </p:cxnSp>
      <p:cxnSp>
        <p:nvCxnSpPr>
          <p:cNvPr id="118" name="Google Shape;118;p19"/>
          <p:cNvCxnSpPr/>
          <p:nvPr/>
        </p:nvCxnSpPr>
        <p:spPr>
          <a:xfrm>
            <a:off x="4895850" y="2113075"/>
            <a:ext cx="1440900" cy="0"/>
          </a:xfrm>
          <a:prstGeom prst="straightConnector1">
            <a:avLst/>
          </a:prstGeom>
          <a:noFill/>
          <a:ln w="19050" cap="rnd" cmpd="sng">
            <a:solidFill>
              <a:schemeClr val="accent1"/>
            </a:solidFill>
            <a:prstDash val="solid"/>
            <a:round/>
            <a:headEnd type="oval" w="med" len="med"/>
            <a:tailEnd type="none" w="med" len="med"/>
          </a:ln>
        </p:spPr>
      </p:cxnSp>
    </p:spTree>
  </p:cSld>
  <p:clrMapOvr>
    <a:masterClrMapping/>
  </p:clrMapOvr>
  <p:extLst>
    <p:ext uri="{DCECCB84-F9BA-43D5-87BE-67443E8EF086}">
      <p15:sldGuideLst xmlns:p15="http://schemas.microsoft.com/office/powerpoint/2012/main">
        <p15:guide id="1" pos="2880">
          <p15:clr>
            <a:srgbClr val="F9AD4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8350" y="375600"/>
            <a:ext cx="7047300" cy="482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rgbClr val="314256"/>
              </a:buClr>
              <a:buSzPts val="2400"/>
              <a:buFont typeface="Oswald"/>
              <a:buNone/>
              <a:defRPr sz="2400" b="1">
                <a:solidFill>
                  <a:srgbClr val="314256"/>
                </a:solidFill>
                <a:latin typeface="Oswald"/>
                <a:ea typeface="Oswald"/>
                <a:cs typeface="Oswald"/>
                <a:sym typeface="Oswald"/>
              </a:defRPr>
            </a:lvl1pPr>
            <a:lvl2pPr lvl="1" rtl="0">
              <a:spcBef>
                <a:spcPts val="0"/>
              </a:spcBef>
              <a:spcAft>
                <a:spcPts val="0"/>
              </a:spcAft>
              <a:buClr>
                <a:srgbClr val="434343"/>
              </a:buClr>
              <a:buSzPts val="2400"/>
              <a:buFont typeface="Oswald"/>
              <a:buNone/>
              <a:defRPr sz="2400" b="1">
                <a:solidFill>
                  <a:srgbClr val="434343"/>
                </a:solidFill>
                <a:latin typeface="Oswald"/>
                <a:ea typeface="Oswald"/>
                <a:cs typeface="Oswald"/>
                <a:sym typeface="Oswald"/>
              </a:defRPr>
            </a:lvl2pPr>
            <a:lvl3pPr lvl="2" rtl="0">
              <a:spcBef>
                <a:spcPts val="0"/>
              </a:spcBef>
              <a:spcAft>
                <a:spcPts val="0"/>
              </a:spcAft>
              <a:buClr>
                <a:srgbClr val="434343"/>
              </a:buClr>
              <a:buSzPts val="2400"/>
              <a:buFont typeface="Oswald"/>
              <a:buNone/>
              <a:defRPr sz="2400" b="1">
                <a:solidFill>
                  <a:srgbClr val="434343"/>
                </a:solidFill>
                <a:latin typeface="Oswald"/>
                <a:ea typeface="Oswald"/>
                <a:cs typeface="Oswald"/>
                <a:sym typeface="Oswald"/>
              </a:defRPr>
            </a:lvl3pPr>
            <a:lvl4pPr lvl="3" rtl="0">
              <a:spcBef>
                <a:spcPts val="0"/>
              </a:spcBef>
              <a:spcAft>
                <a:spcPts val="0"/>
              </a:spcAft>
              <a:buClr>
                <a:srgbClr val="434343"/>
              </a:buClr>
              <a:buSzPts val="2400"/>
              <a:buFont typeface="Oswald"/>
              <a:buNone/>
              <a:defRPr sz="2400" b="1">
                <a:solidFill>
                  <a:srgbClr val="434343"/>
                </a:solidFill>
                <a:latin typeface="Oswald"/>
                <a:ea typeface="Oswald"/>
                <a:cs typeface="Oswald"/>
                <a:sym typeface="Oswald"/>
              </a:defRPr>
            </a:lvl4pPr>
            <a:lvl5pPr lvl="4" rtl="0">
              <a:spcBef>
                <a:spcPts val="0"/>
              </a:spcBef>
              <a:spcAft>
                <a:spcPts val="0"/>
              </a:spcAft>
              <a:buClr>
                <a:srgbClr val="434343"/>
              </a:buClr>
              <a:buSzPts val="2400"/>
              <a:buFont typeface="Oswald"/>
              <a:buNone/>
              <a:defRPr sz="2400" b="1">
                <a:solidFill>
                  <a:srgbClr val="434343"/>
                </a:solidFill>
                <a:latin typeface="Oswald"/>
                <a:ea typeface="Oswald"/>
                <a:cs typeface="Oswald"/>
                <a:sym typeface="Oswald"/>
              </a:defRPr>
            </a:lvl5pPr>
            <a:lvl6pPr lvl="5" rtl="0">
              <a:spcBef>
                <a:spcPts val="0"/>
              </a:spcBef>
              <a:spcAft>
                <a:spcPts val="0"/>
              </a:spcAft>
              <a:buClr>
                <a:srgbClr val="434343"/>
              </a:buClr>
              <a:buSzPts val="2400"/>
              <a:buFont typeface="Oswald"/>
              <a:buNone/>
              <a:defRPr sz="2400" b="1">
                <a:solidFill>
                  <a:srgbClr val="434343"/>
                </a:solidFill>
                <a:latin typeface="Oswald"/>
                <a:ea typeface="Oswald"/>
                <a:cs typeface="Oswald"/>
                <a:sym typeface="Oswald"/>
              </a:defRPr>
            </a:lvl6pPr>
            <a:lvl7pPr lvl="6" rtl="0">
              <a:spcBef>
                <a:spcPts val="0"/>
              </a:spcBef>
              <a:spcAft>
                <a:spcPts val="0"/>
              </a:spcAft>
              <a:buClr>
                <a:srgbClr val="434343"/>
              </a:buClr>
              <a:buSzPts val="2400"/>
              <a:buFont typeface="Oswald"/>
              <a:buNone/>
              <a:defRPr sz="2400" b="1">
                <a:solidFill>
                  <a:srgbClr val="434343"/>
                </a:solidFill>
                <a:latin typeface="Oswald"/>
                <a:ea typeface="Oswald"/>
                <a:cs typeface="Oswald"/>
                <a:sym typeface="Oswald"/>
              </a:defRPr>
            </a:lvl7pPr>
            <a:lvl8pPr lvl="7" rtl="0">
              <a:spcBef>
                <a:spcPts val="0"/>
              </a:spcBef>
              <a:spcAft>
                <a:spcPts val="0"/>
              </a:spcAft>
              <a:buClr>
                <a:srgbClr val="434343"/>
              </a:buClr>
              <a:buSzPts val="2400"/>
              <a:buFont typeface="Oswald"/>
              <a:buNone/>
              <a:defRPr sz="2400" b="1">
                <a:solidFill>
                  <a:srgbClr val="434343"/>
                </a:solidFill>
                <a:latin typeface="Oswald"/>
                <a:ea typeface="Oswald"/>
                <a:cs typeface="Oswald"/>
                <a:sym typeface="Oswald"/>
              </a:defRPr>
            </a:lvl8pPr>
            <a:lvl9pPr lvl="8" rtl="0">
              <a:spcBef>
                <a:spcPts val="0"/>
              </a:spcBef>
              <a:spcAft>
                <a:spcPts val="0"/>
              </a:spcAft>
              <a:buClr>
                <a:srgbClr val="434343"/>
              </a:buClr>
              <a:buSzPts val="2400"/>
              <a:buFont typeface="Oswald"/>
              <a:buNone/>
              <a:defRPr sz="2400" b="1">
                <a:solidFill>
                  <a:srgbClr val="434343"/>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1068100" y="2486100"/>
            <a:ext cx="7047300" cy="21102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rgbClr val="999999"/>
              </a:buClr>
              <a:buSzPts val="1600"/>
              <a:buFont typeface="Open Sans"/>
              <a:buChar char="●"/>
              <a:defRPr sz="1600">
                <a:solidFill>
                  <a:srgbClr val="999999"/>
                </a:solidFill>
                <a:latin typeface="Open Sans"/>
                <a:ea typeface="Open Sans"/>
                <a:cs typeface="Open Sans"/>
                <a:sym typeface="Open Sans"/>
              </a:defRPr>
            </a:lvl1pPr>
            <a:lvl2pPr marL="914400" lvl="1" indent="-330200" rtl="0">
              <a:lnSpc>
                <a:spcPct val="115000"/>
              </a:lnSpc>
              <a:spcBef>
                <a:spcPts val="0"/>
              </a:spcBef>
              <a:spcAft>
                <a:spcPts val="0"/>
              </a:spcAft>
              <a:buClr>
                <a:srgbClr val="999999"/>
              </a:buClr>
              <a:buSzPts val="1600"/>
              <a:buFont typeface="Open Sans"/>
              <a:buChar char="○"/>
              <a:defRPr sz="1600">
                <a:solidFill>
                  <a:srgbClr val="999999"/>
                </a:solidFill>
                <a:latin typeface="Open Sans"/>
                <a:ea typeface="Open Sans"/>
                <a:cs typeface="Open Sans"/>
                <a:sym typeface="Open Sans"/>
              </a:defRPr>
            </a:lvl2pPr>
            <a:lvl3pPr marL="1371600" lvl="2" indent="-323850" rtl="0">
              <a:lnSpc>
                <a:spcPct val="115000"/>
              </a:lnSpc>
              <a:spcBef>
                <a:spcPts val="0"/>
              </a:spcBef>
              <a:spcAft>
                <a:spcPts val="0"/>
              </a:spcAft>
              <a:buClr>
                <a:srgbClr val="999999"/>
              </a:buClr>
              <a:buSzPts val="1500"/>
              <a:buFont typeface="Open Sans"/>
              <a:buChar char="■"/>
              <a:defRPr sz="1500">
                <a:solidFill>
                  <a:srgbClr val="999999"/>
                </a:solidFill>
                <a:latin typeface="Open Sans"/>
                <a:ea typeface="Open Sans"/>
                <a:cs typeface="Open Sans"/>
                <a:sym typeface="Open Sans"/>
              </a:defRPr>
            </a:lvl3pPr>
            <a:lvl4pPr marL="1828800" lvl="3" indent="-323850" rtl="0">
              <a:lnSpc>
                <a:spcPct val="115000"/>
              </a:lnSpc>
              <a:spcBef>
                <a:spcPts val="0"/>
              </a:spcBef>
              <a:spcAft>
                <a:spcPts val="0"/>
              </a:spcAft>
              <a:buClr>
                <a:srgbClr val="999999"/>
              </a:buClr>
              <a:buSzPts val="1500"/>
              <a:buFont typeface="Open Sans"/>
              <a:buChar char="●"/>
              <a:defRPr sz="1500">
                <a:solidFill>
                  <a:srgbClr val="999999"/>
                </a:solidFill>
                <a:latin typeface="Open Sans"/>
                <a:ea typeface="Open Sans"/>
                <a:cs typeface="Open Sans"/>
                <a:sym typeface="Open Sans"/>
              </a:defRPr>
            </a:lvl4pPr>
            <a:lvl5pPr marL="2286000" lvl="4" indent="-317500" rtl="0">
              <a:lnSpc>
                <a:spcPct val="115000"/>
              </a:lnSpc>
              <a:spcBef>
                <a:spcPts val="0"/>
              </a:spcBef>
              <a:spcAft>
                <a:spcPts val="0"/>
              </a:spcAft>
              <a:buClr>
                <a:srgbClr val="999999"/>
              </a:buClr>
              <a:buSzPts val="1400"/>
              <a:buFont typeface="Open Sans"/>
              <a:buChar char="○"/>
              <a:defRPr>
                <a:solidFill>
                  <a:srgbClr val="999999"/>
                </a:solidFill>
                <a:latin typeface="Open Sans"/>
                <a:ea typeface="Open Sans"/>
                <a:cs typeface="Open Sans"/>
                <a:sym typeface="Open Sans"/>
              </a:defRPr>
            </a:lvl5pPr>
            <a:lvl6pPr marL="2743200" lvl="5" indent="-317500" rtl="0">
              <a:lnSpc>
                <a:spcPct val="115000"/>
              </a:lnSpc>
              <a:spcBef>
                <a:spcPts val="0"/>
              </a:spcBef>
              <a:spcAft>
                <a:spcPts val="0"/>
              </a:spcAft>
              <a:buClr>
                <a:srgbClr val="999999"/>
              </a:buClr>
              <a:buSzPts val="1400"/>
              <a:buFont typeface="Open Sans"/>
              <a:buChar char="■"/>
              <a:defRPr>
                <a:solidFill>
                  <a:srgbClr val="999999"/>
                </a:solidFill>
                <a:latin typeface="Open Sans"/>
                <a:ea typeface="Open Sans"/>
                <a:cs typeface="Open Sans"/>
                <a:sym typeface="Open Sans"/>
              </a:defRPr>
            </a:lvl6pPr>
            <a:lvl7pPr marL="3200400" lvl="6" indent="-311150" rtl="0">
              <a:lnSpc>
                <a:spcPct val="115000"/>
              </a:lnSpc>
              <a:spcBef>
                <a:spcPts val="0"/>
              </a:spcBef>
              <a:spcAft>
                <a:spcPts val="0"/>
              </a:spcAft>
              <a:buClr>
                <a:srgbClr val="999999"/>
              </a:buClr>
              <a:buSzPts val="1300"/>
              <a:buFont typeface="Open Sans"/>
              <a:buChar char="●"/>
              <a:defRPr sz="1300">
                <a:solidFill>
                  <a:srgbClr val="999999"/>
                </a:solidFill>
                <a:latin typeface="Open Sans"/>
                <a:ea typeface="Open Sans"/>
                <a:cs typeface="Open Sans"/>
                <a:sym typeface="Open Sans"/>
              </a:defRPr>
            </a:lvl7pPr>
            <a:lvl8pPr marL="3657600" lvl="7" indent="-311150" rtl="0">
              <a:lnSpc>
                <a:spcPct val="115000"/>
              </a:lnSpc>
              <a:spcBef>
                <a:spcPts val="0"/>
              </a:spcBef>
              <a:spcAft>
                <a:spcPts val="0"/>
              </a:spcAft>
              <a:buClr>
                <a:srgbClr val="999999"/>
              </a:buClr>
              <a:buSzPts val="1300"/>
              <a:buFont typeface="Open Sans"/>
              <a:buChar char="○"/>
              <a:defRPr sz="1300">
                <a:solidFill>
                  <a:srgbClr val="999999"/>
                </a:solidFill>
                <a:latin typeface="Open Sans"/>
                <a:ea typeface="Open Sans"/>
                <a:cs typeface="Open Sans"/>
                <a:sym typeface="Open Sans"/>
              </a:defRPr>
            </a:lvl8pPr>
            <a:lvl9pPr marL="4114800" lvl="8" indent="-304800" rtl="0">
              <a:lnSpc>
                <a:spcPct val="115000"/>
              </a:lnSpc>
              <a:spcBef>
                <a:spcPts val="0"/>
              </a:spcBef>
              <a:spcAft>
                <a:spcPts val="0"/>
              </a:spcAft>
              <a:buClr>
                <a:srgbClr val="999999"/>
              </a:buClr>
              <a:buSzPts val="1200"/>
              <a:buFont typeface="Open Sans"/>
              <a:buChar char="■"/>
              <a:defRPr sz="1200">
                <a:solidFill>
                  <a:srgbClr val="999999"/>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000">
                <a:solidFill>
                  <a:srgbClr val="434343"/>
                </a:solidFill>
                <a:latin typeface="Open Sans"/>
                <a:ea typeface="Open Sans"/>
                <a:cs typeface="Open Sans"/>
                <a:sym typeface="Open Sans"/>
              </a:defRPr>
            </a:lvl1pPr>
            <a:lvl2pPr lvl="1" rtl="0">
              <a:buNone/>
              <a:defRPr sz="1000">
                <a:solidFill>
                  <a:srgbClr val="434343"/>
                </a:solidFill>
                <a:latin typeface="Open Sans"/>
                <a:ea typeface="Open Sans"/>
                <a:cs typeface="Open Sans"/>
                <a:sym typeface="Open Sans"/>
              </a:defRPr>
            </a:lvl2pPr>
            <a:lvl3pPr lvl="2" rtl="0">
              <a:buNone/>
              <a:defRPr sz="1000">
                <a:solidFill>
                  <a:srgbClr val="434343"/>
                </a:solidFill>
                <a:latin typeface="Open Sans"/>
                <a:ea typeface="Open Sans"/>
                <a:cs typeface="Open Sans"/>
                <a:sym typeface="Open Sans"/>
              </a:defRPr>
            </a:lvl3pPr>
            <a:lvl4pPr lvl="3" rtl="0">
              <a:buNone/>
              <a:defRPr sz="1000">
                <a:solidFill>
                  <a:srgbClr val="434343"/>
                </a:solidFill>
                <a:latin typeface="Open Sans"/>
                <a:ea typeface="Open Sans"/>
                <a:cs typeface="Open Sans"/>
                <a:sym typeface="Open Sans"/>
              </a:defRPr>
            </a:lvl4pPr>
            <a:lvl5pPr lvl="4" rtl="0">
              <a:buNone/>
              <a:defRPr sz="1000">
                <a:solidFill>
                  <a:srgbClr val="434343"/>
                </a:solidFill>
                <a:latin typeface="Open Sans"/>
                <a:ea typeface="Open Sans"/>
                <a:cs typeface="Open Sans"/>
                <a:sym typeface="Open Sans"/>
              </a:defRPr>
            </a:lvl5pPr>
            <a:lvl6pPr lvl="5" rtl="0">
              <a:buNone/>
              <a:defRPr sz="1000">
                <a:solidFill>
                  <a:srgbClr val="434343"/>
                </a:solidFill>
                <a:latin typeface="Open Sans"/>
                <a:ea typeface="Open Sans"/>
                <a:cs typeface="Open Sans"/>
                <a:sym typeface="Open Sans"/>
              </a:defRPr>
            </a:lvl6pPr>
            <a:lvl7pPr lvl="6" rtl="0">
              <a:buNone/>
              <a:defRPr sz="1000">
                <a:solidFill>
                  <a:srgbClr val="434343"/>
                </a:solidFill>
                <a:latin typeface="Open Sans"/>
                <a:ea typeface="Open Sans"/>
                <a:cs typeface="Open Sans"/>
                <a:sym typeface="Open Sans"/>
              </a:defRPr>
            </a:lvl7pPr>
            <a:lvl8pPr lvl="7" rtl="0">
              <a:buNone/>
              <a:defRPr sz="1000">
                <a:solidFill>
                  <a:srgbClr val="434343"/>
                </a:solidFill>
                <a:latin typeface="Open Sans"/>
                <a:ea typeface="Open Sans"/>
                <a:cs typeface="Open Sans"/>
                <a:sym typeface="Open Sans"/>
              </a:defRPr>
            </a:lvl8pPr>
            <a:lvl9pPr lvl="8" rtl="0">
              <a:buNone/>
              <a:defRPr sz="1000">
                <a:solidFill>
                  <a:srgbClr val="434343"/>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8" r:id="rId6"/>
    <p:sldLayoutId id="2147483659" r:id="rId7"/>
    <p:sldLayoutId id="2147483660" r:id="rId8"/>
    <p:sldLayoutId id="2147483665" r:id="rId9"/>
    <p:sldLayoutId id="2147483666" r:id="rId10"/>
    <p:sldLayoutId id="2147483669"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
        <p:nvSpPr>
          <p:cNvPr id="221" name="Google Shape;221;p35"/>
          <p:cNvSpPr/>
          <p:nvPr/>
        </p:nvSpPr>
        <p:spPr>
          <a:xfrm>
            <a:off x="5455800" y="0"/>
            <a:ext cx="2866800" cy="4271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5"/>
          <p:cNvSpPr txBox="1">
            <a:spLocks noGrp="1"/>
          </p:cNvSpPr>
          <p:nvPr>
            <p:ph type="subTitle" idx="1"/>
          </p:nvPr>
        </p:nvSpPr>
        <p:spPr>
          <a:xfrm>
            <a:off x="5742705" y="3152951"/>
            <a:ext cx="2284890" cy="66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sz="1400" b="1" dirty="0" smtClean="0">
                <a:solidFill>
                  <a:srgbClr val="E1628E"/>
                </a:solidFill>
                <a:latin typeface="Open Sans"/>
                <a:ea typeface="Open Sans"/>
                <a:cs typeface="Open Sans"/>
                <a:sym typeface="Open Sans"/>
              </a:rPr>
              <a:t>APA SAJA YANG HARUS DIPERSIAPKAN?</a:t>
            </a:r>
            <a:endParaRPr sz="1400" b="1" dirty="0">
              <a:solidFill>
                <a:srgbClr val="E1628E"/>
              </a:solidFill>
              <a:latin typeface="Open Sans"/>
              <a:ea typeface="Open Sans"/>
              <a:cs typeface="Open Sans"/>
              <a:sym typeface="Open Sans"/>
            </a:endParaRPr>
          </a:p>
        </p:txBody>
      </p:sp>
      <p:sp>
        <p:nvSpPr>
          <p:cNvPr id="223" name="Google Shape;223;p35"/>
          <p:cNvSpPr txBox="1">
            <a:spLocks noGrp="1"/>
          </p:cNvSpPr>
          <p:nvPr>
            <p:ph type="ctrTitle"/>
          </p:nvPr>
        </p:nvSpPr>
        <p:spPr>
          <a:xfrm>
            <a:off x="5558320" y="1634900"/>
            <a:ext cx="2764280" cy="1152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ID" sz="3600" dirty="0" smtClean="0">
                <a:solidFill>
                  <a:schemeClr val="tx1"/>
                </a:solidFill>
              </a:rPr>
              <a:t>WAWANCARA</a:t>
            </a:r>
            <a:endParaRPr sz="3600" dirty="0">
              <a:solidFill>
                <a:schemeClr val="tx1"/>
              </a:solidFill>
            </a:endParaRPr>
          </a:p>
        </p:txBody>
      </p:sp>
      <p:cxnSp>
        <p:nvCxnSpPr>
          <p:cNvPr id="224" name="Google Shape;224;p35"/>
          <p:cNvCxnSpPr/>
          <p:nvPr/>
        </p:nvCxnSpPr>
        <p:spPr>
          <a:xfrm>
            <a:off x="5824350" y="2970225"/>
            <a:ext cx="2121600" cy="0"/>
          </a:xfrm>
          <a:prstGeom prst="straightConnector1">
            <a:avLst/>
          </a:prstGeom>
          <a:noFill/>
          <a:ln w="19050" cap="rnd" cmpd="sng">
            <a:solidFill>
              <a:srgbClr val="E1628E"/>
            </a:solidFill>
            <a:prstDash val="dot"/>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2"/>
          <p:cNvSpPr txBox="1">
            <a:spLocks noGrp="1"/>
          </p:cNvSpPr>
          <p:nvPr>
            <p:ph type="subTitle" idx="6"/>
          </p:nvPr>
        </p:nvSpPr>
        <p:spPr>
          <a:xfrm>
            <a:off x="6092575" y="2384290"/>
            <a:ext cx="2265600" cy="1564800"/>
          </a:xfrm>
          <a:prstGeom prst="rect">
            <a:avLst/>
          </a:prstGeom>
        </p:spPr>
        <p:txBody>
          <a:bodyPr spcFirstLastPara="1" wrap="square" lIns="91425" tIns="91425" rIns="91425" bIns="91425" anchor="t" anchorCtr="0">
            <a:noAutofit/>
          </a:bodyPr>
          <a:lstStyle/>
          <a:p>
            <a:pPr marL="171450" lvl="0" indent="-171450" algn="just" rtl="0">
              <a:spcBef>
                <a:spcPts val="0"/>
              </a:spcBef>
              <a:spcAft>
                <a:spcPts val="0"/>
              </a:spcAft>
              <a:buFont typeface="Arial" panose="020B0604020202020204" pitchFamily="34" charset="0"/>
              <a:buChar char="•"/>
            </a:pPr>
            <a:r>
              <a:rPr lang="en-ID" sz="1100" noProof="1" smtClean="0">
                <a:solidFill>
                  <a:schemeClr val="tx1"/>
                </a:solidFill>
              </a:rPr>
              <a:t>Persiapan yaitu harus mengetahui sistematika laporan.</a:t>
            </a:r>
          </a:p>
          <a:p>
            <a:pPr marL="171450" lvl="0" indent="-171450" algn="just" rtl="0">
              <a:spcBef>
                <a:spcPts val="0"/>
              </a:spcBef>
              <a:spcAft>
                <a:spcPts val="0"/>
              </a:spcAft>
              <a:buFont typeface="Arial" panose="020B0604020202020204" pitchFamily="34" charset="0"/>
              <a:buChar char="•"/>
            </a:pPr>
            <a:r>
              <a:rPr lang="en-ID" sz="1100" noProof="1" smtClean="0">
                <a:solidFill>
                  <a:schemeClr val="tx1"/>
                </a:solidFill>
              </a:rPr>
              <a:t>Menyusun laporan, latar belakang, tujuan wawancara, tama dan pokok pembahasan, simpulan, saran tentang informasi yang diperoleh.</a:t>
            </a:r>
          </a:p>
        </p:txBody>
      </p:sp>
      <p:sp>
        <p:nvSpPr>
          <p:cNvPr id="292" name="Google Shape;292;p42"/>
          <p:cNvSpPr txBox="1">
            <a:spLocks noGrp="1"/>
          </p:cNvSpPr>
          <p:nvPr>
            <p:ph type="title"/>
          </p:nvPr>
        </p:nvSpPr>
        <p:spPr>
          <a:xfrm>
            <a:off x="757525" y="408410"/>
            <a:ext cx="3054300" cy="550500"/>
          </a:xfrm>
          <a:prstGeom prst="rect">
            <a:avLst/>
          </a:prstGeom>
          <a:solidFill>
            <a:srgbClr val="FFFFFF"/>
          </a:solidFill>
        </p:spPr>
        <p:txBody>
          <a:bodyPr spcFirstLastPara="1" wrap="square" lIns="91425" tIns="91425" rIns="91425" bIns="91425" anchor="t" anchorCtr="0">
            <a:noAutofit/>
          </a:bodyPr>
          <a:lstStyle/>
          <a:p>
            <a:pPr marL="0" lvl="0" indent="0" algn="ctr" rtl="0">
              <a:spcBef>
                <a:spcPts val="0"/>
              </a:spcBef>
              <a:spcAft>
                <a:spcPts val="0"/>
              </a:spcAft>
              <a:buNone/>
            </a:pPr>
            <a:r>
              <a:rPr lang="en-ID" sz="1600" noProof="1" smtClean="0">
                <a:solidFill>
                  <a:schemeClr val="tx1"/>
                </a:solidFill>
              </a:rPr>
              <a:t>Selain hal di atas, bagaimanakah menyusun pertanyaan untuk wawancara?</a:t>
            </a:r>
            <a:endParaRPr lang="en-ID" sz="1600" noProof="1">
              <a:solidFill>
                <a:schemeClr val="tx1"/>
              </a:solidFill>
            </a:endParaRPr>
          </a:p>
        </p:txBody>
      </p:sp>
      <p:sp>
        <p:nvSpPr>
          <p:cNvPr id="293" name="Google Shape;293;p42"/>
          <p:cNvSpPr txBox="1">
            <a:spLocks noGrp="1"/>
          </p:cNvSpPr>
          <p:nvPr>
            <p:ph type="subTitle" idx="1"/>
          </p:nvPr>
        </p:nvSpPr>
        <p:spPr>
          <a:xfrm>
            <a:off x="757524" y="1796100"/>
            <a:ext cx="2365819" cy="384600"/>
          </a:xfrm>
          <a:prstGeom prst="rect">
            <a:avLst/>
          </a:prstGeom>
          <a:noFill/>
          <a:ln>
            <a:noFill/>
          </a:ln>
        </p:spPr>
        <p:txBody>
          <a:bodyPr spcFirstLastPara="1" wrap="square" lIns="91425" tIns="91425" rIns="91425" bIns="91425" anchor="ctr" anchorCtr="0">
            <a:noAutofit/>
          </a:bodyPr>
          <a:lstStyle/>
          <a:p>
            <a:pPr marL="0" lvl="0" indent="0">
              <a:lnSpc>
                <a:spcPct val="100000"/>
              </a:lnSpc>
            </a:pPr>
            <a:r>
              <a:rPr lang="en-US" sz="1600" noProof="1" smtClean="0">
                <a:solidFill>
                  <a:schemeClr val="tx1"/>
                </a:solidFill>
              </a:rPr>
              <a:t>Menyusun Daftar </a:t>
            </a:r>
            <a:r>
              <a:rPr lang="en-US" sz="1600" noProof="1">
                <a:solidFill>
                  <a:schemeClr val="tx1"/>
                </a:solidFill>
              </a:rPr>
              <a:t>P</a:t>
            </a:r>
            <a:r>
              <a:rPr lang="en-US" sz="1600" noProof="1" smtClean="0">
                <a:solidFill>
                  <a:schemeClr val="tx1"/>
                </a:solidFill>
              </a:rPr>
              <a:t>ertanyaan </a:t>
            </a:r>
            <a:r>
              <a:rPr lang="en-US" sz="1600" noProof="1">
                <a:solidFill>
                  <a:schemeClr val="tx1"/>
                </a:solidFill>
              </a:rPr>
              <a:t>B</a:t>
            </a:r>
            <a:r>
              <a:rPr lang="en-US" sz="1600" noProof="1" smtClean="0">
                <a:solidFill>
                  <a:schemeClr val="tx1"/>
                </a:solidFill>
              </a:rPr>
              <a:t>erdasarkan Riset</a:t>
            </a:r>
            <a:endParaRPr lang="en-US" sz="1600" noProof="1">
              <a:solidFill>
                <a:schemeClr val="tx1"/>
              </a:solidFill>
            </a:endParaRPr>
          </a:p>
        </p:txBody>
      </p:sp>
      <p:sp>
        <p:nvSpPr>
          <p:cNvPr id="294" name="Google Shape;294;p42"/>
          <p:cNvSpPr txBox="1">
            <a:spLocks noGrp="1"/>
          </p:cNvSpPr>
          <p:nvPr>
            <p:ph type="subTitle" idx="2"/>
          </p:nvPr>
        </p:nvSpPr>
        <p:spPr>
          <a:xfrm>
            <a:off x="3502675" y="1796100"/>
            <a:ext cx="2162400" cy="384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ID" sz="1600" noProof="1" smtClean="0">
                <a:solidFill>
                  <a:schemeClr val="tx1"/>
                </a:solidFill>
              </a:rPr>
              <a:t>Ciri Pertanyaan yang Baik</a:t>
            </a:r>
            <a:endParaRPr lang="en-ID" sz="1600" noProof="1">
              <a:solidFill>
                <a:schemeClr val="tx1"/>
              </a:solidFill>
            </a:endParaRPr>
          </a:p>
        </p:txBody>
      </p:sp>
      <p:sp>
        <p:nvSpPr>
          <p:cNvPr id="295" name="Google Shape;295;p42"/>
          <p:cNvSpPr txBox="1">
            <a:spLocks noGrp="1"/>
          </p:cNvSpPr>
          <p:nvPr>
            <p:ph type="subTitle" idx="3"/>
          </p:nvPr>
        </p:nvSpPr>
        <p:spPr>
          <a:xfrm>
            <a:off x="6226675" y="1796100"/>
            <a:ext cx="2162400" cy="384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ID" sz="1600" noProof="1" smtClean="0">
                <a:solidFill>
                  <a:schemeClr val="tx1"/>
                </a:solidFill>
              </a:rPr>
              <a:t>Laporan Wawancara</a:t>
            </a:r>
            <a:endParaRPr lang="en-ID" sz="1600" noProof="1">
              <a:solidFill>
                <a:schemeClr val="tx1"/>
              </a:solidFill>
            </a:endParaRPr>
          </a:p>
        </p:txBody>
      </p:sp>
      <p:cxnSp>
        <p:nvCxnSpPr>
          <p:cNvPr id="296" name="Google Shape;296;p42"/>
          <p:cNvCxnSpPr/>
          <p:nvPr/>
        </p:nvCxnSpPr>
        <p:spPr>
          <a:xfrm>
            <a:off x="757525" y="2294400"/>
            <a:ext cx="2181300" cy="0"/>
          </a:xfrm>
          <a:prstGeom prst="straightConnector1">
            <a:avLst/>
          </a:prstGeom>
          <a:noFill/>
          <a:ln w="19050" cap="flat" cmpd="sng">
            <a:solidFill>
              <a:schemeClr val="accent2"/>
            </a:solidFill>
            <a:prstDash val="solid"/>
            <a:round/>
            <a:headEnd type="oval" w="med" len="med"/>
            <a:tailEnd type="none" w="med" len="med"/>
          </a:ln>
        </p:spPr>
      </p:cxnSp>
      <p:cxnSp>
        <p:nvCxnSpPr>
          <p:cNvPr id="297" name="Google Shape;297;p42"/>
          <p:cNvCxnSpPr/>
          <p:nvPr/>
        </p:nvCxnSpPr>
        <p:spPr>
          <a:xfrm>
            <a:off x="3483775" y="2294400"/>
            <a:ext cx="2181300" cy="0"/>
          </a:xfrm>
          <a:prstGeom prst="straightConnector1">
            <a:avLst/>
          </a:prstGeom>
          <a:noFill/>
          <a:ln w="19050" cap="flat" cmpd="sng">
            <a:solidFill>
              <a:schemeClr val="accent1"/>
            </a:solidFill>
            <a:prstDash val="solid"/>
            <a:round/>
            <a:headEnd type="oval" w="med" len="med"/>
            <a:tailEnd type="none" w="med" len="med"/>
          </a:ln>
        </p:spPr>
      </p:cxnSp>
      <p:cxnSp>
        <p:nvCxnSpPr>
          <p:cNvPr id="298" name="Google Shape;298;p42"/>
          <p:cNvCxnSpPr/>
          <p:nvPr/>
        </p:nvCxnSpPr>
        <p:spPr>
          <a:xfrm>
            <a:off x="6176875" y="2294400"/>
            <a:ext cx="2181300" cy="0"/>
          </a:xfrm>
          <a:prstGeom prst="straightConnector1">
            <a:avLst/>
          </a:prstGeom>
          <a:noFill/>
          <a:ln w="19050" cap="flat" cmpd="sng">
            <a:solidFill>
              <a:schemeClr val="accent3"/>
            </a:solidFill>
            <a:prstDash val="solid"/>
            <a:round/>
            <a:headEnd type="oval" w="med" len="med"/>
            <a:tailEnd type="none" w="med" len="med"/>
          </a:ln>
        </p:spPr>
      </p:cxnSp>
      <p:grpSp>
        <p:nvGrpSpPr>
          <p:cNvPr id="299" name="Google Shape;299;p42"/>
          <p:cNvGrpSpPr/>
          <p:nvPr/>
        </p:nvGrpSpPr>
        <p:grpSpPr>
          <a:xfrm>
            <a:off x="831450" y="4623154"/>
            <a:ext cx="256969" cy="255730"/>
            <a:chOff x="-49786250" y="2316650"/>
            <a:chExt cx="300900" cy="299450"/>
          </a:xfrm>
        </p:grpSpPr>
        <p:sp>
          <p:nvSpPr>
            <p:cNvPr id="300" name="Google Shape;300;p42"/>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2"/>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2"/>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2"/>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2"/>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2"/>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2"/>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42"/>
          <p:cNvSpPr/>
          <p:nvPr/>
        </p:nvSpPr>
        <p:spPr>
          <a:xfrm>
            <a:off x="3576444" y="4619496"/>
            <a:ext cx="256969" cy="256285"/>
          </a:xfrm>
          <a:custGeom>
            <a:avLst/>
            <a:gdLst/>
            <a:ahLst/>
            <a:cxnLst/>
            <a:rect l="l" t="t" r="r" b="b"/>
            <a:pathLst>
              <a:path w="12036" h="12004" extrusionOk="0">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42"/>
          <p:cNvGrpSpPr/>
          <p:nvPr/>
        </p:nvGrpSpPr>
        <p:grpSpPr>
          <a:xfrm>
            <a:off x="6300454" y="4619146"/>
            <a:ext cx="256285" cy="256969"/>
            <a:chOff x="-47157950" y="2712175"/>
            <a:chExt cx="300100" cy="300900"/>
          </a:xfrm>
        </p:grpSpPr>
        <p:sp>
          <p:nvSpPr>
            <p:cNvPr id="309" name="Google Shape;309;p42"/>
            <p:cNvSpPr/>
            <p:nvPr/>
          </p:nvSpPr>
          <p:spPr>
            <a:xfrm>
              <a:off x="-47157950" y="2712175"/>
              <a:ext cx="300100" cy="300900"/>
            </a:xfrm>
            <a:custGeom>
              <a:avLst/>
              <a:gdLst/>
              <a:ahLst/>
              <a:cxnLst/>
              <a:rect l="l" t="t" r="r" b="b"/>
              <a:pathLst>
                <a:path w="12004" h="12036" extrusionOk="0">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2"/>
            <p:cNvSpPr/>
            <p:nvPr/>
          </p:nvSpPr>
          <p:spPr>
            <a:xfrm>
              <a:off x="-47087075" y="2852375"/>
              <a:ext cx="17350" cy="17350"/>
            </a:xfrm>
            <a:custGeom>
              <a:avLst/>
              <a:gdLst/>
              <a:ahLst/>
              <a:cxnLst/>
              <a:rect l="l" t="t" r="r" b="b"/>
              <a:pathLst>
                <a:path w="694" h="694" extrusionOk="0">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2"/>
            <p:cNvSpPr/>
            <p:nvPr/>
          </p:nvSpPr>
          <p:spPr>
            <a:xfrm>
              <a:off x="-47052400" y="2852375"/>
              <a:ext cx="17350" cy="17350"/>
            </a:xfrm>
            <a:custGeom>
              <a:avLst/>
              <a:gdLst/>
              <a:ahLst/>
              <a:cxnLst/>
              <a:rect l="l" t="t" r="r" b="b"/>
              <a:pathLst>
                <a:path w="694" h="694" extrusionOk="0">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2"/>
            <p:cNvSpPr/>
            <p:nvPr/>
          </p:nvSpPr>
          <p:spPr>
            <a:xfrm>
              <a:off x="-47051625" y="295790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2"/>
            <p:cNvSpPr/>
            <p:nvPr/>
          </p:nvSpPr>
          <p:spPr>
            <a:xfrm>
              <a:off x="-47051625" y="292325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2"/>
            <p:cNvSpPr/>
            <p:nvPr/>
          </p:nvSpPr>
          <p:spPr>
            <a:xfrm>
              <a:off x="-47017750" y="2852375"/>
              <a:ext cx="35450" cy="17350"/>
            </a:xfrm>
            <a:custGeom>
              <a:avLst/>
              <a:gdLst/>
              <a:ahLst/>
              <a:cxnLst/>
              <a:rect l="l" t="t" r="r" b="b"/>
              <a:pathLst>
                <a:path w="1418" h="694" extrusionOk="0">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2"/>
            <p:cNvSpPr/>
            <p:nvPr/>
          </p:nvSpPr>
          <p:spPr>
            <a:xfrm>
              <a:off x="-46964975" y="2852375"/>
              <a:ext cx="35450" cy="17350"/>
            </a:xfrm>
            <a:custGeom>
              <a:avLst/>
              <a:gdLst/>
              <a:ahLst/>
              <a:cxnLst/>
              <a:rect l="l" t="t" r="r" b="b"/>
              <a:pathLst>
                <a:path w="1418" h="694" extrusionOk="0">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 name="Google Shape;316;p42"/>
          <p:cNvSpPr txBox="1">
            <a:spLocks noGrp="1"/>
          </p:cNvSpPr>
          <p:nvPr>
            <p:ph type="subTitle" idx="4"/>
          </p:nvPr>
        </p:nvSpPr>
        <p:spPr>
          <a:xfrm>
            <a:off x="626723" y="2413025"/>
            <a:ext cx="2496619" cy="1564800"/>
          </a:xfrm>
          <a:prstGeom prst="rect">
            <a:avLst/>
          </a:prstGeom>
        </p:spPr>
        <p:txBody>
          <a:bodyPr spcFirstLastPara="1" wrap="square" lIns="91425" tIns="91425" rIns="91425" bIns="91425" anchor="t" anchorCtr="0">
            <a:noAutofit/>
          </a:bodyPr>
          <a:lstStyle/>
          <a:p>
            <a:pPr marL="171450" indent="-171450" algn="just">
              <a:buFont typeface="Arial" panose="020B0604020202020204" pitchFamily="34" charset="0"/>
              <a:buChar char="•"/>
            </a:pPr>
            <a:r>
              <a:rPr lang="en-US" sz="1100" noProof="1" smtClean="0">
                <a:solidFill>
                  <a:schemeClr val="tx1"/>
                </a:solidFill>
              </a:rPr>
              <a:t>Carilah sebanyak-banyaknya informasi mengenai narasumber sebagai bahan rujukan untuk membuat daftar pertanyaan. </a:t>
            </a:r>
          </a:p>
          <a:p>
            <a:pPr marL="171450" indent="-171450" algn="just">
              <a:buFont typeface="Arial" panose="020B0604020202020204" pitchFamily="34" charset="0"/>
              <a:buChar char="•"/>
            </a:pPr>
            <a:r>
              <a:rPr lang="en-US" sz="1100" noProof="1" smtClean="0">
                <a:solidFill>
                  <a:schemeClr val="tx1"/>
                </a:solidFill>
              </a:rPr>
              <a:t>Buatlah minimal 15 pertanyaan dengan tipe jawaban terbuka, artinya jawaban dari pertanyaan tersebut bukan sekadar ‘</a:t>
            </a:r>
            <a:r>
              <a:rPr lang="en-US" sz="1100" i="1" noProof="1" smtClean="0">
                <a:solidFill>
                  <a:schemeClr val="tx1"/>
                </a:solidFill>
              </a:rPr>
              <a:t>ya’</a:t>
            </a:r>
            <a:r>
              <a:rPr lang="en-US" sz="1100" noProof="1" smtClean="0">
                <a:solidFill>
                  <a:schemeClr val="tx1"/>
                </a:solidFill>
              </a:rPr>
              <a:t> atau </a:t>
            </a:r>
            <a:r>
              <a:rPr lang="en-US" sz="1100" i="1" noProof="1" smtClean="0">
                <a:solidFill>
                  <a:schemeClr val="tx1"/>
                </a:solidFill>
              </a:rPr>
              <a:t>‘tidak’</a:t>
            </a:r>
            <a:r>
              <a:rPr lang="en-US" sz="1100" noProof="1" smtClean="0">
                <a:solidFill>
                  <a:schemeClr val="tx1"/>
                </a:solidFill>
              </a:rPr>
              <a:t>.</a:t>
            </a:r>
          </a:p>
          <a:p>
            <a:pPr marL="0" lvl="0" indent="0" algn="just" rtl="0">
              <a:spcBef>
                <a:spcPts val="0"/>
              </a:spcBef>
              <a:spcAft>
                <a:spcPts val="0"/>
              </a:spcAft>
              <a:buNone/>
            </a:pPr>
            <a:endParaRPr lang="en-US" sz="1100" noProof="1">
              <a:solidFill>
                <a:schemeClr val="tx1"/>
              </a:solidFill>
            </a:endParaRPr>
          </a:p>
        </p:txBody>
      </p:sp>
      <p:sp>
        <p:nvSpPr>
          <p:cNvPr id="317" name="Google Shape;317;p42"/>
          <p:cNvSpPr txBox="1">
            <a:spLocks noGrp="1"/>
          </p:cNvSpPr>
          <p:nvPr>
            <p:ph type="subTitle" idx="5"/>
          </p:nvPr>
        </p:nvSpPr>
        <p:spPr>
          <a:xfrm>
            <a:off x="3349375" y="2413025"/>
            <a:ext cx="2315700" cy="1564800"/>
          </a:xfrm>
          <a:prstGeom prst="rect">
            <a:avLst/>
          </a:prstGeom>
        </p:spPr>
        <p:txBody>
          <a:bodyPr spcFirstLastPara="1" wrap="square" lIns="91425" tIns="91425" rIns="91425" bIns="91425" anchor="t" anchorCtr="0">
            <a:noAutofit/>
          </a:bodyPr>
          <a:lstStyle/>
          <a:p>
            <a:pPr marL="171450" lvl="0" indent="-171450" algn="just" rtl="0">
              <a:spcBef>
                <a:spcPts val="0"/>
              </a:spcBef>
              <a:spcAft>
                <a:spcPts val="0"/>
              </a:spcAft>
              <a:buFont typeface="Arial" panose="020B0604020202020204" pitchFamily="34" charset="0"/>
              <a:buChar char="•"/>
            </a:pPr>
            <a:r>
              <a:rPr lang="en-ID" sz="1100" noProof="1" smtClean="0">
                <a:solidFill>
                  <a:schemeClr val="tx1"/>
                </a:solidFill>
              </a:rPr>
              <a:t>Sesuai topik yang dibahas</a:t>
            </a:r>
          </a:p>
          <a:p>
            <a:pPr marL="171450" lvl="0" indent="-171450" algn="just" rtl="0">
              <a:spcBef>
                <a:spcPts val="0"/>
              </a:spcBef>
              <a:spcAft>
                <a:spcPts val="0"/>
              </a:spcAft>
              <a:buFont typeface="Arial" panose="020B0604020202020204" pitchFamily="34" charset="0"/>
              <a:buChar char="•"/>
            </a:pPr>
            <a:r>
              <a:rPr lang="en-ID" sz="1100" noProof="1" smtClean="0">
                <a:solidFill>
                  <a:schemeClr val="tx1"/>
                </a:solidFill>
              </a:rPr>
              <a:t>Mengandung 5W+1H</a:t>
            </a:r>
          </a:p>
          <a:p>
            <a:pPr marL="171450" lvl="0" indent="-171450" algn="just" rtl="0">
              <a:spcBef>
                <a:spcPts val="0"/>
              </a:spcBef>
              <a:spcAft>
                <a:spcPts val="0"/>
              </a:spcAft>
              <a:buFont typeface="Arial" panose="020B0604020202020204" pitchFamily="34" charset="0"/>
              <a:buChar char="•"/>
            </a:pPr>
            <a:r>
              <a:rPr lang="en-ID" sz="1100" noProof="1" smtClean="0">
                <a:solidFill>
                  <a:schemeClr val="tx1"/>
                </a:solidFill>
              </a:rPr>
              <a:t>Pertanyaan harus berkesinambungan</a:t>
            </a:r>
          </a:p>
          <a:p>
            <a:pPr marL="171450" lvl="0" indent="-171450" algn="just" rtl="0">
              <a:spcBef>
                <a:spcPts val="0"/>
              </a:spcBef>
              <a:spcAft>
                <a:spcPts val="0"/>
              </a:spcAft>
              <a:buFont typeface="Arial" panose="020B0604020202020204" pitchFamily="34" charset="0"/>
              <a:buChar char="•"/>
            </a:pPr>
            <a:r>
              <a:rPr lang="en-ID" sz="1100" noProof="1" smtClean="0">
                <a:solidFill>
                  <a:schemeClr val="tx1"/>
                </a:solidFill>
              </a:rPr>
              <a:t>Menggunakan bahasa yang baik dan benar</a:t>
            </a:r>
          </a:p>
          <a:p>
            <a:pPr marL="171450" lvl="0" indent="-171450" algn="just" rtl="0">
              <a:spcBef>
                <a:spcPts val="0"/>
              </a:spcBef>
              <a:spcAft>
                <a:spcPts val="0"/>
              </a:spcAft>
              <a:buFont typeface="Arial" panose="020B0604020202020204" pitchFamily="34" charset="0"/>
              <a:buChar char="•"/>
            </a:pPr>
            <a:r>
              <a:rPr lang="en-ID" sz="1100" noProof="1" smtClean="0">
                <a:solidFill>
                  <a:schemeClr val="tx1"/>
                </a:solidFill>
              </a:rPr>
              <a:t>Menggali banyak informasi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1390066" y="384488"/>
            <a:ext cx="5022300" cy="475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s" b="1" dirty="0" smtClean="0">
                <a:solidFill>
                  <a:srgbClr val="434343"/>
                </a:solidFill>
              </a:rPr>
              <a:t>Contoh Daftar Pertanyaan</a:t>
            </a:r>
            <a:r>
              <a:rPr lang="es" b="1" dirty="0" smtClean="0">
                <a:solidFill>
                  <a:srgbClr val="434343"/>
                </a:solidFill>
              </a:rPr>
              <a:t> </a:t>
            </a:r>
            <a:r>
              <a:rPr lang="es" b="1" dirty="0" smtClean="0">
                <a:solidFill>
                  <a:schemeClr val="accent3"/>
                </a:solidFill>
              </a:rPr>
              <a:t>untuk Wawancara </a:t>
            </a:r>
            <a:endParaRPr b="1" dirty="0">
              <a:solidFill>
                <a:srgbClr val="434343"/>
              </a:solidFill>
            </a:endParaRPr>
          </a:p>
          <a:p>
            <a:pPr marL="0" lvl="0" indent="0" algn="l" rtl="0">
              <a:lnSpc>
                <a:spcPct val="100000"/>
              </a:lnSpc>
              <a:spcBef>
                <a:spcPts val="0"/>
              </a:spcBef>
              <a:spcAft>
                <a:spcPts val="0"/>
              </a:spcAft>
              <a:buNone/>
            </a:pPr>
            <a:endParaRPr dirty="0"/>
          </a:p>
        </p:txBody>
      </p:sp>
      <p:sp>
        <p:nvSpPr>
          <p:cNvPr id="270" name="Google Shape;270;p41"/>
          <p:cNvSpPr txBox="1">
            <a:spLocks noGrp="1"/>
          </p:cNvSpPr>
          <p:nvPr>
            <p:ph type="subTitle" idx="1"/>
          </p:nvPr>
        </p:nvSpPr>
        <p:spPr>
          <a:xfrm>
            <a:off x="3195262" y="1774964"/>
            <a:ext cx="1205157" cy="3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sz="1800" noProof="1" smtClean="0">
                <a:solidFill>
                  <a:schemeClr val="tx1"/>
                </a:solidFill>
                <a:latin typeface="Oswald Regular"/>
                <a:ea typeface="Oswald Regular"/>
                <a:cs typeface="Oswald Regular"/>
                <a:sym typeface="Oswald Regular"/>
              </a:rPr>
              <a:t>Pembuka</a:t>
            </a:r>
            <a:endParaRPr lang="en-ID" sz="1800" noProof="1">
              <a:solidFill>
                <a:schemeClr val="tx1"/>
              </a:solidFill>
              <a:latin typeface="Oswald Regular"/>
              <a:ea typeface="Oswald Regular"/>
              <a:cs typeface="Oswald Regular"/>
              <a:sym typeface="Oswald Regular"/>
            </a:endParaRPr>
          </a:p>
        </p:txBody>
      </p:sp>
      <p:sp>
        <p:nvSpPr>
          <p:cNvPr id="286" name="Google Shape;286;p41"/>
          <p:cNvSpPr txBox="1">
            <a:spLocks noGrp="1"/>
          </p:cNvSpPr>
          <p:nvPr>
            <p:ph type="subTitle" idx="4"/>
          </p:nvPr>
        </p:nvSpPr>
        <p:spPr>
          <a:xfrm>
            <a:off x="1222625" y="2226498"/>
            <a:ext cx="6585735" cy="2078374"/>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noProof="1" smtClean="0">
                <a:solidFill>
                  <a:schemeClr val="tx1"/>
                </a:solidFill>
              </a:rPr>
              <a:t>Perusahaan ini bergerak di bidang apa?</a:t>
            </a:r>
          </a:p>
          <a:p>
            <a:pPr marL="171450" lvl="0" indent="-171450">
              <a:buFont typeface="Arial" panose="020B0604020202020204" pitchFamily="34" charset="0"/>
              <a:buChar char="•"/>
            </a:pPr>
            <a:r>
              <a:rPr lang="en-US" noProof="1" smtClean="0">
                <a:solidFill>
                  <a:schemeClr val="tx1"/>
                </a:solidFill>
              </a:rPr>
              <a:t>Berapa banyak karyawan yang bekerja di perusahaan ini?</a:t>
            </a:r>
          </a:p>
          <a:p>
            <a:pPr marL="171450" lvl="0" indent="-171450">
              <a:buFont typeface="Arial" panose="020B0604020202020204" pitchFamily="34" charset="0"/>
              <a:buChar char="•"/>
            </a:pPr>
            <a:r>
              <a:rPr lang="en-US" noProof="1" smtClean="0">
                <a:solidFill>
                  <a:schemeClr val="tx1"/>
                </a:solidFill>
              </a:rPr>
              <a:t>Adakah kriteria tertentu yang harus dimiliki calon karyawan dari perusahaan ini?</a:t>
            </a:r>
          </a:p>
          <a:p>
            <a:pPr marL="171450" lvl="0" indent="-171450">
              <a:buFont typeface="Arial" panose="020B0604020202020204" pitchFamily="34" charset="0"/>
              <a:buChar char="•"/>
            </a:pPr>
            <a:r>
              <a:rPr lang="en-US" noProof="1" smtClean="0">
                <a:solidFill>
                  <a:schemeClr val="tx1"/>
                </a:solidFill>
              </a:rPr>
              <a:t>Bagaimana cara Anda menentukan calon karyawan yang layak diterima diperusahaan ini?</a:t>
            </a:r>
          </a:p>
          <a:p>
            <a:pPr marL="171450" lvl="0" indent="-171450">
              <a:buFont typeface="Arial" panose="020B0604020202020204" pitchFamily="34" charset="0"/>
              <a:buChar char="•"/>
            </a:pPr>
            <a:r>
              <a:rPr lang="en-US" noProof="1" smtClean="0">
                <a:solidFill>
                  <a:schemeClr val="tx1"/>
                </a:solidFill>
              </a:rPr>
              <a:t>Apa saja tahapan yang harus dilalui oleh calon karyawan agar dapat bergabung ke perusahaan ini?</a:t>
            </a:r>
            <a:r>
              <a:rPr lang="en-US" noProof="1" smtClean="0">
                <a:solidFill>
                  <a:schemeClr val="tx1"/>
                </a:solidFill>
              </a:rPr>
              <a:t/>
            </a:r>
            <a:br>
              <a:rPr lang="en-US" noProof="1" smtClean="0">
                <a:solidFill>
                  <a:schemeClr val="tx1"/>
                </a:solidFill>
              </a:rPr>
            </a:br>
            <a:endParaRPr lang="en-US" noProof="1">
              <a:solidFill>
                <a:schemeClr val="tx1"/>
              </a:solidFill>
            </a:endParaRPr>
          </a:p>
        </p:txBody>
      </p:sp>
    </p:spTree>
    <p:extLst>
      <p:ext uri="{BB962C8B-B14F-4D97-AF65-F5344CB8AC3E}">
        <p14:creationId xmlns:p14="http://schemas.microsoft.com/office/powerpoint/2010/main" val="24204569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2" name="Rectangle 1"/>
          <p:cNvSpPr/>
          <p:nvPr/>
        </p:nvSpPr>
        <p:spPr>
          <a:xfrm>
            <a:off x="3893906" y="2794571"/>
            <a:ext cx="1387011" cy="92467"/>
          </a:xfrm>
          <a:prstGeom prst="rect">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Google Shape;350;p46"/>
          <p:cNvSpPr txBox="1">
            <a:spLocks noGrp="1"/>
          </p:cNvSpPr>
          <p:nvPr>
            <p:ph type="ctrTitle" idx="4294967295"/>
          </p:nvPr>
        </p:nvSpPr>
        <p:spPr>
          <a:xfrm>
            <a:off x="2076601" y="288869"/>
            <a:ext cx="4949700" cy="663600"/>
          </a:xfrm>
          <a:prstGeom prst="rect">
            <a:avLst/>
          </a:prstGeom>
        </p:spPr>
        <p:txBody>
          <a:bodyPr spcFirstLastPara="1" wrap="square" lIns="91425" tIns="91425" rIns="91425" bIns="91425" anchor="t" anchorCtr="0">
            <a:noAutofit/>
          </a:bodyPr>
          <a:lstStyle/>
          <a:p>
            <a:pPr lvl="0" algn="ctr">
              <a:lnSpc>
                <a:spcPct val="100000"/>
              </a:lnSpc>
            </a:pPr>
            <a:r>
              <a:rPr lang="en-ID" sz="1800" noProof="1" smtClean="0">
                <a:solidFill>
                  <a:schemeClr val="accent1"/>
                </a:solidFill>
                <a:latin typeface="Nirmala UI" panose="020B0502040204020203" pitchFamily="34" charset="0"/>
                <a:cs typeface="Nirmala UI" panose="020B0502040204020203" pitchFamily="34" charset="0"/>
              </a:rPr>
              <a:t>Contoh Pertanyaan untuk </a:t>
            </a:r>
            <a:r>
              <a:rPr lang="en-ID" sz="1800" noProof="1" smtClean="0">
                <a:solidFill>
                  <a:schemeClr val="accent1"/>
                </a:solidFill>
                <a:latin typeface="Nirmala UI" panose="020B0502040204020203" pitchFamily="34" charset="0"/>
                <a:cs typeface="Nirmala UI" panose="020B0502040204020203" pitchFamily="34" charset="0"/>
              </a:rPr>
              <a:t>Topik </a:t>
            </a:r>
            <a:r>
              <a:rPr lang="en-ID" sz="1800" noProof="1" smtClean="0">
                <a:solidFill>
                  <a:schemeClr val="accent1"/>
                </a:solidFill>
                <a:latin typeface="Nirmala UI" panose="020B0502040204020203" pitchFamily="34" charset="0"/>
                <a:cs typeface="Nirmala UI" panose="020B0502040204020203" pitchFamily="34" charset="0"/>
              </a:rPr>
              <a:t>“Tips </a:t>
            </a:r>
            <a:r>
              <a:rPr lang="en-ID" sz="1800" noProof="1" smtClean="0">
                <a:solidFill>
                  <a:schemeClr val="accent1"/>
                </a:solidFill>
                <a:latin typeface="Nirmala UI" panose="020B0502040204020203" pitchFamily="34" charset="0"/>
                <a:cs typeface="Nirmala UI" panose="020B0502040204020203" pitchFamily="34" charset="0"/>
              </a:rPr>
              <a:t>Wawancara dan </a:t>
            </a:r>
            <a:r>
              <a:rPr lang="en-ID" sz="1800" noProof="1" smtClean="0">
                <a:solidFill>
                  <a:schemeClr val="accent3"/>
                </a:solidFill>
                <a:latin typeface="Nirmala UI" panose="020B0502040204020203" pitchFamily="34" charset="0"/>
                <a:cs typeface="Nirmala UI" panose="020B0502040204020203" pitchFamily="34" charset="0"/>
              </a:rPr>
              <a:t>Menjawab </a:t>
            </a:r>
            <a:r>
              <a:rPr lang="en-ID" sz="1800" noProof="1" smtClean="0">
                <a:solidFill>
                  <a:schemeClr val="accent3"/>
                </a:solidFill>
                <a:latin typeface="Nirmala UI" panose="020B0502040204020203" pitchFamily="34" charset="0"/>
                <a:cs typeface="Nirmala UI" panose="020B0502040204020203" pitchFamily="34" charset="0"/>
              </a:rPr>
              <a:t>Pertanyaan </a:t>
            </a:r>
            <a:r>
              <a:rPr lang="en-ID" sz="1800" noProof="1" smtClean="0">
                <a:solidFill>
                  <a:schemeClr val="accent3"/>
                </a:solidFill>
                <a:latin typeface="Nirmala UI" panose="020B0502040204020203" pitchFamily="34" charset="0"/>
                <a:cs typeface="Nirmala UI" panose="020B0502040204020203" pitchFamily="34" charset="0"/>
              </a:rPr>
              <a:t>Wawancara”</a:t>
            </a:r>
            <a:endParaRPr lang="en-ID" sz="1800" noProof="1">
              <a:solidFill>
                <a:schemeClr val="accent3"/>
              </a:solidFill>
              <a:latin typeface="Nirmala UI" panose="020B0502040204020203" pitchFamily="34" charset="0"/>
              <a:cs typeface="Nirmala UI" panose="020B0502040204020203" pitchFamily="34" charset="0"/>
            </a:endParaRPr>
          </a:p>
        </p:txBody>
      </p:sp>
      <p:sp>
        <p:nvSpPr>
          <p:cNvPr id="351" name="Google Shape;351;p46"/>
          <p:cNvSpPr txBox="1">
            <a:spLocks noGrp="1"/>
          </p:cNvSpPr>
          <p:nvPr>
            <p:ph type="subTitle" idx="2"/>
          </p:nvPr>
        </p:nvSpPr>
        <p:spPr>
          <a:xfrm>
            <a:off x="1089060" y="1170408"/>
            <a:ext cx="7397393" cy="2960647"/>
          </a:xfrm>
          <a:prstGeom prst="rect">
            <a:avLst/>
          </a:prstGeom>
        </p:spPr>
        <p:txBody>
          <a:bodyPr spcFirstLastPara="1" wrap="square" lIns="91425" tIns="91425" rIns="91425" bIns="91425" anchor="t" anchorCtr="0">
            <a:noAutofit/>
          </a:bodyPr>
          <a:lstStyle/>
          <a:p>
            <a:pPr marL="285750" indent="-285750" algn="just">
              <a:buFont typeface="Arial" panose="020B0604020202020204" pitchFamily="34" charset="0"/>
              <a:buChar char="•"/>
            </a:pPr>
            <a:r>
              <a:rPr lang="en-ID" noProof="1" smtClean="0">
                <a:solidFill>
                  <a:schemeClr val="tx1"/>
                </a:solidFill>
              </a:rPr>
              <a:t>Umumnya HRD meminta calon karyawan untuk memperkenalkan diri, apa saja harapan informasi dari perusahaan saat calon karyawan memperkenalkan diri?</a:t>
            </a:r>
          </a:p>
          <a:p>
            <a:pPr marL="285750" indent="-285750" algn="just">
              <a:buFont typeface="Arial" panose="020B0604020202020204" pitchFamily="34" charset="0"/>
              <a:buChar char="•"/>
            </a:pPr>
            <a:r>
              <a:rPr lang="en-ID" noProof="1" smtClean="0">
                <a:solidFill>
                  <a:schemeClr val="tx1"/>
                </a:solidFill>
              </a:rPr>
              <a:t>Biasanya pihak perusahaan bertanya terkait berapa besar gaji yang ingin diperoleh, apakah tips dalam menjawab pertanyaan tersebut?</a:t>
            </a:r>
          </a:p>
          <a:p>
            <a:pPr marL="285750" indent="-285750" algn="just">
              <a:buFont typeface="Arial" panose="020B0604020202020204" pitchFamily="34" charset="0"/>
              <a:buChar char="•"/>
            </a:pPr>
            <a:r>
              <a:rPr lang="en-ID" noProof="1" smtClean="0">
                <a:solidFill>
                  <a:schemeClr val="tx1"/>
                </a:solidFill>
              </a:rPr>
              <a:t>Tentu pihak perusahaan akan bertanya mengapa calon karyawan memilih perusahaan itu untuk tempat bekerjanya. Apa tips untuk menghadapi pertanyaan-pertanyaan tersebut?</a:t>
            </a:r>
          </a:p>
          <a:p>
            <a:pPr marL="285750" indent="-285750" algn="just">
              <a:buFont typeface="Arial" panose="020B0604020202020204" pitchFamily="34" charset="0"/>
              <a:buChar char="•"/>
            </a:pPr>
            <a:r>
              <a:rPr lang="en-ID" noProof="1" smtClean="0">
                <a:solidFill>
                  <a:schemeClr val="tx1"/>
                </a:solidFill>
              </a:rPr>
              <a:t>Apa kesalahan terbesar yang sering dilakukan calon karyawan saat melakukan wawancara?</a:t>
            </a:r>
          </a:p>
          <a:p>
            <a:pPr marL="285750" indent="-285750" algn="just">
              <a:buFont typeface="Arial" panose="020B0604020202020204" pitchFamily="34" charset="0"/>
              <a:buChar char="•"/>
            </a:pPr>
            <a:r>
              <a:rPr lang="en-ID" noProof="1" smtClean="0">
                <a:solidFill>
                  <a:schemeClr val="tx1"/>
                </a:solidFill>
              </a:rPr>
              <a:t>Bagaimana tips menjawab pertanyaan mengenai mau atau tidak mengisi posisi yang berbeda dengan yang dipilih saat melamar?</a:t>
            </a:r>
          </a:p>
          <a:p>
            <a:pPr marL="285750" indent="-285750" algn="just">
              <a:buFont typeface="Arial" panose="020B0604020202020204" pitchFamily="34" charset="0"/>
              <a:buChar char="•"/>
            </a:pPr>
            <a:r>
              <a:rPr lang="en-ID" noProof="1" smtClean="0">
                <a:solidFill>
                  <a:schemeClr val="tx1"/>
                </a:solidFill>
              </a:rPr>
              <a:t>Bagaimana cara yang tepat dalam menjawab pertanyaan wawancara yang mempertanyakan kekurangan dan kelebihan diri?</a:t>
            </a:r>
          </a:p>
          <a:p>
            <a:pPr marL="285750" indent="-285750" algn="just">
              <a:buFont typeface="Arial" panose="020B0604020202020204" pitchFamily="34" charset="0"/>
              <a:buChar char="•"/>
            </a:pPr>
            <a:endParaRPr lang="en-ID" noProof="1" smtClean="0">
              <a:solidFill>
                <a:schemeClr val="tx1"/>
              </a:solidFill>
            </a:endParaRPr>
          </a:p>
        </p:txBody>
      </p:sp>
      <p:sp>
        <p:nvSpPr>
          <p:cNvPr id="3" name="Rectangle 2"/>
          <p:cNvSpPr/>
          <p:nvPr/>
        </p:nvSpPr>
        <p:spPr>
          <a:xfrm>
            <a:off x="4952143" y="4604088"/>
            <a:ext cx="3411021" cy="29795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b="1" noProof="1" smtClean="0">
                <a:latin typeface="Open Sans" panose="020B0604020202020204" charset="0"/>
                <a:ea typeface="Open Sans" panose="020B0604020202020204" charset="0"/>
                <a:cs typeface="Open Sans" panose="020B0604020202020204" charset="0"/>
              </a:rPr>
              <a:t>Contoh pertanyaan inti sesuai topik</a:t>
            </a:r>
            <a:endParaRPr lang="en-ID" b="1" noProof="1">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4703568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grpSp>
        <p:nvGrpSpPr>
          <p:cNvPr id="356" name="Google Shape;356;p47"/>
          <p:cNvGrpSpPr/>
          <p:nvPr/>
        </p:nvGrpSpPr>
        <p:grpSpPr>
          <a:xfrm>
            <a:off x="3996277" y="881569"/>
            <a:ext cx="4116105" cy="3635428"/>
            <a:chOff x="3147275" y="533250"/>
            <a:chExt cx="4704657" cy="4155250"/>
          </a:xfrm>
        </p:grpSpPr>
        <p:sp>
          <p:nvSpPr>
            <p:cNvPr id="357" name="Google Shape;357;p47"/>
            <p:cNvSpPr/>
            <p:nvPr/>
          </p:nvSpPr>
          <p:spPr>
            <a:xfrm>
              <a:off x="7337297" y="4407128"/>
              <a:ext cx="183154" cy="225427"/>
            </a:xfrm>
            <a:custGeom>
              <a:avLst/>
              <a:gdLst/>
              <a:ahLst/>
              <a:cxnLst/>
              <a:rect l="l" t="t" r="r" b="b"/>
              <a:pathLst>
                <a:path w="2344" h="2885" extrusionOk="0">
                  <a:moveTo>
                    <a:pt x="1242" y="0"/>
                  </a:moveTo>
                  <a:cubicBezTo>
                    <a:pt x="1230" y="0"/>
                    <a:pt x="1217" y="1"/>
                    <a:pt x="1205" y="2"/>
                  </a:cubicBezTo>
                  <a:lnTo>
                    <a:pt x="1105" y="19"/>
                  </a:lnTo>
                  <a:cubicBezTo>
                    <a:pt x="938" y="52"/>
                    <a:pt x="854" y="437"/>
                    <a:pt x="938" y="588"/>
                  </a:cubicBezTo>
                  <a:cubicBezTo>
                    <a:pt x="1172" y="1006"/>
                    <a:pt x="1507" y="1760"/>
                    <a:pt x="1122" y="2044"/>
                  </a:cubicBezTo>
                  <a:lnTo>
                    <a:pt x="686" y="2362"/>
                  </a:lnTo>
                  <a:cubicBezTo>
                    <a:pt x="251" y="2647"/>
                    <a:pt x="0" y="2446"/>
                    <a:pt x="0" y="2714"/>
                  </a:cubicBezTo>
                  <a:cubicBezTo>
                    <a:pt x="0" y="2803"/>
                    <a:pt x="261" y="2885"/>
                    <a:pt x="573" y="2885"/>
                  </a:cubicBezTo>
                  <a:cubicBezTo>
                    <a:pt x="729" y="2885"/>
                    <a:pt x="898" y="2864"/>
                    <a:pt x="1055" y="2814"/>
                  </a:cubicBezTo>
                  <a:cubicBezTo>
                    <a:pt x="1523" y="2680"/>
                    <a:pt x="1975" y="2513"/>
                    <a:pt x="1975" y="2513"/>
                  </a:cubicBezTo>
                  <a:cubicBezTo>
                    <a:pt x="2226" y="2446"/>
                    <a:pt x="2344" y="2145"/>
                    <a:pt x="2193" y="1944"/>
                  </a:cubicBezTo>
                  <a:lnTo>
                    <a:pt x="1959" y="1609"/>
                  </a:lnTo>
                  <a:lnTo>
                    <a:pt x="1892" y="1475"/>
                  </a:lnTo>
                  <a:lnTo>
                    <a:pt x="1590" y="253"/>
                  </a:lnTo>
                  <a:cubicBezTo>
                    <a:pt x="1544" y="98"/>
                    <a:pt x="1396" y="0"/>
                    <a:pt x="1242"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7"/>
            <p:cNvSpPr/>
            <p:nvPr/>
          </p:nvSpPr>
          <p:spPr>
            <a:xfrm>
              <a:off x="3373560" y="772584"/>
              <a:ext cx="4478373" cy="3525251"/>
            </a:xfrm>
            <a:custGeom>
              <a:avLst/>
              <a:gdLst/>
              <a:ahLst/>
              <a:cxnLst/>
              <a:rect l="l" t="t" r="r" b="b"/>
              <a:pathLst>
                <a:path w="57314" h="45116" extrusionOk="0">
                  <a:moveTo>
                    <a:pt x="5441" y="1"/>
                  </a:moveTo>
                  <a:cubicBezTo>
                    <a:pt x="2428" y="1"/>
                    <a:pt x="1" y="1691"/>
                    <a:pt x="1" y="3767"/>
                  </a:cubicBezTo>
                  <a:cubicBezTo>
                    <a:pt x="1" y="4637"/>
                    <a:pt x="453" y="5457"/>
                    <a:pt x="1172" y="6077"/>
                  </a:cubicBezTo>
                  <a:cubicBezTo>
                    <a:pt x="3248" y="7901"/>
                    <a:pt x="4403" y="10563"/>
                    <a:pt x="4152" y="13325"/>
                  </a:cubicBezTo>
                  <a:cubicBezTo>
                    <a:pt x="4085" y="14061"/>
                    <a:pt x="4102" y="14781"/>
                    <a:pt x="4252" y="15484"/>
                  </a:cubicBezTo>
                  <a:cubicBezTo>
                    <a:pt x="4319" y="15819"/>
                    <a:pt x="4420" y="16153"/>
                    <a:pt x="4554" y="16455"/>
                  </a:cubicBezTo>
                  <a:cubicBezTo>
                    <a:pt x="5340" y="18497"/>
                    <a:pt x="8454" y="20974"/>
                    <a:pt x="8655" y="22866"/>
                  </a:cubicBezTo>
                  <a:cubicBezTo>
                    <a:pt x="10111" y="37395"/>
                    <a:pt x="13927" y="42667"/>
                    <a:pt x="27904" y="44726"/>
                  </a:cubicBezTo>
                  <a:cubicBezTo>
                    <a:pt x="29671" y="44989"/>
                    <a:pt x="31415" y="45116"/>
                    <a:pt x="33117" y="45116"/>
                  </a:cubicBezTo>
                  <a:cubicBezTo>
                    <a:pt x="44847" y="45116"/>
                    <a:pt x="54571" y="39108"/>
                    <a:pt x="55857" y="30381"/>
                  </a:cubicBezTo>
                  <a:cubicBezTo>
                    <a:pt x="57314" y="20422"/>
                    <a:pt x="54920" y="8889"/>
                    <a:pt x="33243" y="8604"/>
                  </a:cubicBezTo>
                  <a:cubicBezTo>
                    <a:pt x="33093" y="8604"/>
                    <a:pt x="32708" y="8571"/>
                    <a:pt x="32172" y="8537"/>
                  </a:cubicBezTo>
                  <a:cubicBezTo>
                    <a:pt x="28389" y="8286"/>
                    <a:pt x="24724" y="7282"/>
                    <a:pt x="21309" y="5558"/>
                  </a:cubicBezTo>
                  <a:cubicBezTo>
                    <a:pt x="19142" y="4468"/>
                    <a:pt x="16429" y="3858"/>
                    <a:pt x="14338" y="3858"/>
                  </a:cubicBezTo>
                  <a:cubicBezTo>
                    <a:pt x="13667" y="3858"/>
                    <a:pt x="13059" y="3921"/>
                    <a:pt x="12555" y="4051"/>
                  </a:cubicBezTo>
                  <a:lnTo>
                    <a:pt x="12538" y="4051"/>
                  </a:lnTo>
                  <a:cubicBezTo>
                    <a:pt x="12412" y="4088"/>
                    <a:pt x="12287" y="4105"/>
                    <a:pt x="12164" y="4105"/>
                  </a:cubicBezTo>
                  <a:cubicBezTo>
                    <a:pt x="11549" y="4105"/>
                    <a:pt x="10998" y="3675"/>
                    <a:pt x="10831" y="3047"/>
                  </a:cubicBezTo>
                  <a:cubicBezTo>
                    <a:pt x="10345" y="1273"/>
                    <a:pt x="7952" y="1"/>
                    <a:pt x="5441" y="1"/>
                  </a:cubicBezTo>
                  <a:close/>
                </a:path>
              </a:pathLst>
            </a:custGeom>
            <a:solidFill>
              <a:srgbClr val="E0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7"/>
            <p:cNvSpPr/>
            <p:nvPr/>
          </p:nvSpPr>
          <p:spPr>
            <a:xfrm>
              <a:off x="4245958" y="533250"/>
              <a:ext cx="444759" cy="298251"/>
            </a:xfrm>
            <a:custGeom>
              <a:avLst/>
              <a:gdLst/>
              <a:ahLst/>
              <a:cxnLst/>
              <a:rect l="l" t="t" r="r" b="b"/>
              <a:pathLst>
                <a:path w="5692" h="3817" extrusionOk="0">
                  <a:moveTo>
                    <a:pt x="2277" y="1"/>
                  </a:moveTo>
                  <a:cubicBezTo>
                    <a:pt x="1021" y="1"/>
                    <a:pt x="0" y="871"/>
                    <a:pt x="0" y="1909"/>
                  </a:cubicBezTo>
                  <a:cubicBezTo>
                    <a:pt x="0" y="2963"/>
                    <a:pt x="1021" y="3817"/>
                    <a:pt x="2277" y="3817"/>
                  </a:cubicBezTo>
                  <a:cubicBezTo>
                    <a:pt x="2913" y="3817"/>
                    <a:pt x="3448" y="3599"/>
                    <a:pt x="3867" y="3265"/>
                  </a:cubicBezTo>
                  <a:cubicBezTo>
                    <a:pt x="4038" y="3122"/>
                    <a:pt x="4270" y="3077"/>
                    <a:pt x="4490" y="3077"/>
                  </a:cubicBezTo>
                  <a:cubicBezTo>
                    <a:pt x="4528" y="3077"/>
                    <a:pt x="4566" y="3078"/>
                    <a:pt x="4603" y="3080"/>
                  </a:cubicBezTo>
                  <a:cubicBezTo>
                    <a:pt x="4640" y="3085"/>
                    <a:pt x="4677" y="3087"/>
                    <a:pt x="4713" y="3087"/>
                  </a:cubicBezTo>
                  <a:cubicBezTo>
                    <a:pt x="5212" y="3087"/>
                    <a:pt x="5691" y="2670"/>
                    <a:pt x="5691" y="2093"/>
                  </a:cubicBezTo>
                  <a:cubicBezTo>
                    <a:pt x="5691" y="1574"/>
                    <a:pt x="5290" y="1156"/>
                    <a:pt x="4804" y="1089"/>
                  </a:cubicBezTo>
                  <a:cubicBezTo>
                    <a:pt x="4520" y="1072"/>
                    <a:pt x="4269" y="921"/>
                    <a:pt x="4051" y="720"/>
                  </a:cubicBezTo>
                  <a:cubicBezTo>
                    <a:pt x="3633" y="285"/>
                    <a:pt x="2997" y="1"/>
                    <a:pt x="2277" y="1"/>
                  </a:cubicBezTo>
                  <a:close/>
                </a:path>
              </a:pathLst>
            </a:custGeom>
            <a:solidFill>
              <a:srgbClr val="E0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7"/>
            <p:cNvSpPr/>
            <p:nvPr/>
          </p:nvSpPr>
          <p:spPr>
            <a:xfrm>
              <a:off x="4732517" y="864160"/>
              <a:ext cx="115175" cy="85092"/>
            </a:xfrm>
            <a:custGeom>
              <a:avLst/>
              <a:gdLst/>
              <a:ahLst/>
              <a:cxnLst/>
              <a:rect l="l" t="t" r="r" b="b"/>
              <a:pathLst>
                <a:path w="1474" h="1089" extrusionOk="0">
                  <a:moveTo>
                    <a:pt x="737" y="0"/>
                  </a:moveTo>
                  <a:cubicBezTo>
                    <a:pt x="335" y="0"/>
                    <a:pt x="0" y="252"/>
                    <a:pt x="0" y="536"/>
                  </a:cubicBezTo>
                  <a:cubicBezTo>
                    <a:pt x="0" y="854"/>
                    <a:pt x="318" y="1088"/>
                    <a:pt x="737" y="1088"/>
                  </a:cubicBezTo>
                  <a:cubicBezTo>
                    <a:pt x="1138" y="1088"/>
                    <a:pt x="1473" y="837"/>
                    <a:pt x="1473" y="536"/>
                  </a:cubicBezTo>
                  <a:cubicBezTo>
                    <a:pt x="1473" y="252"/>
                    <a:pt x="1138" y="0"/>
                    <a:pt x="737" y="0"/>
                  </a:cubicBezTo>
                  <a:close/>
                </a:path>
              </a:pathLst>
            </a:custGeom>
            <a:solidFill>
              <a:srgbClr val="E0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7"/>
            <p:cNvSpPr/>
            <p:nvPr/>
          </p:nvSpPr>
          <p:spPr>
            <a:xfrm>
              <a:off x="6838230" y="1320481"/>
              <a:ext cx="245977" cy="146664"/>
            </a:xfrm>
            <a:custGeom>
              <a:avLst/>
              <a:gdLst/>
              <a:ahLst/>
              <a:cxnLst/>
              <a:rect l="l" t="t" r="r" b="b"/>
              <a:pathLst>
                <a:path w="3148" h="1877" extrusionOk="0">
                  <a:moveTo>
                    <a:pt x="1666" y="0"/>
                  </a:moveTo>
                  <a:cubicBezTo>
                    <a:pt x="1635" y="0"/>
                    <a:pt x="1605" y="1"/>
                    <a:pt x="1574" y="2"/>
                  </a:cubicBezTo>
                  <a:cubicBezTo>
                    <a:pt x="720" y="2"/>
                    <a:pt x="0" y="421"/>
                    <a:pt x="0" y="940"/>
                  </a:cubicBezTo>
                  <a:cubicBezTo>
                    <a:pt x="0" y="1458"/>
                    <a:pt x="720" y="1877"/>
                    <a:pt x="1574" y="1877"/>
                  </a:cubicBezTo>
                  <a:cubicBezTo>
                    <a:pt x="2427" y="1877"/>
                    <a:pt x="3147" y="1458"/>
                    <a:pt x="3147" y="940"/>
                  </a:cubicBezTo>
                  <a:cubicBezTo>
                    <a:pt x="3147" y="439"/>
                    <a:pt x="2508" y="0"/>
                    <a:pt x="1666" y="0"/>
                  </a:cubicBezTo>
                  <a:close/>
                </a:path>
              </a:pathLst>
            </a:custGeom>
            <a:solidFill>
              <a:srgbClr val="E0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7"/>
            <p:cNvSpPr/>
            <p:nvPr/>
          </p:nvSpPr>
          <p:spPr>
            <a:xfrm>
              <a:off x="7115459" y="1223825"/>
              <a:ext cx="74621" cy="74621"/>
            </a:xfrm>
            <a:custGeom>
              <a:avLst/>
              <a:gdLst/>
              <a:ahLst/>
              <a:cxnLst/>
              <a:rect l="l" t="t" r="r" b="b"/>
              <a:pathLst>
                <a:path w="955" h="955" extrusionOk="0">
                  <a:moveTo>
                    <a:pt x="469" y="1"/>
                  </a:moveTo>
                  <a:cubicBezTo>
                    <a:pt x="202" y="1"/>
                    <a:pt x="1" y="201"/>
                    <a:pt x="1" y="486"/>
                  </a:cubicBezTo>
                  <a:cubicBezTo>
                    <a:pt x="1" y="754"/>
                    <a:pt x="202" y="955"/>
                    <a:pt x="469" y="955"/>
                  </a:cubicBezTo>
                  <a:cubicBezTo>
                    <a:pt x="754" y="955"/>
                    <a:pt x="955" y="754"/>
                    <a:pt x="955" y="486"/>
                  </a:cubicBezTo>
                  <a:cubicBezTo>
                    <a:pt x="955" y="201"/>
                    <a:pt x="754" y="1"/>
                    <a:pt x="469" y="1"/>
                  </a:cubicBezTo>
                  <a:close/>
                </a:path>
              </a:pathLst>
            </a:custGeom>
            <a:solidFill>
              <a:srgbClr val="E0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7"/>
            <p:cNvSpPr/>
            <p:nvPr/>
          </p:nvSpPr>
          <p:spPr>
            <a:xfrm>
              <a:off x="3147275" y="2996052"/>
              <a:ext cx="535086" cy="1442653"/>
            </a:xfrm>
            <a:custGeom>
              <a:avLst/>
              <a:gdLst/>
              <a:ahLst/>
              <a:cxnLst/>
              <a:rect l="l" t="t" r="r" b="b"/>
              <a:pathLst>
                <a:path w="6848" h="18463" extrusionOk="0">
                  <a:moveTo>
                    <a:pt x="319" y="0"/>
                  </a:moveTo>
                  <a:cubicBezTo>
                    <a:pt x="319" y="0"/>
                    <a:pt x="1" y="2913"/>
                    <a:pt x="1608" y="4921"/>
                  </a:cubicBezTo>
                  <a:cubicBezTo>
                    <a:pt x="2495" y="6009"/>
                    <a:pt x="4336" y="6796"/>
                    <a:pt x="5357" y="7131"/>
                  </a:cubicBezTo>
                  <a:cubicBezTo>
                    <a:pt x="5792" y="7282"/>
                    <a:pt x="6094" y="7683"/>
                    <a:pt x="6094" y="8135"/>
                  </a:cubicBezTo>
                  <a:cubicBezTo>
                    <a:pt x="5977" y="15115"/>
                    <a:pt x="4922" y="18463"/>
                    <a:pt x="4922" y="18463"/>
                  </a:cubicBezTo>
                  <a:lnTo>
                    <a:pt x="5943" y="18346"/>
                  </a:lnTo>
                  <a:cubicBezTo>
                    <a:pt x="6847" y="10780"/>
                    <a:pt x="6395" y="7817"/>
                    <a:pt x="6194" y="6361"/>
                  </a:cubicBezTo>
                  <a:cubicBezTo>
                    <a:pt x="6044" y="5306"/>
                    <a:pt x="5843" y="3666"/>
                    <a:pt x="4805" y="2360"/>
                  </a:cubicBezTo>
                  <a:cubicBezTo>
                    <a:pt x="3215" y="352"/>
                    <a:pt x="319" y="0"/>
                    <a:pt x="319" y="0"/>
                  </a:cubicBezTo>
                  <a:close/>
                </a:path>
              </a:pathLst>
            </a:custGeom>
            <a:solidFill>
              <a:srgbClr val="84DE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7"/>
            <p:cNvSpPr/>
            <p:nvPr/>
          </p:nvSpPr>
          <p:spPr>
            <a:xfrm>
              <a:off x="3737209" y="3049497"/>
              <a:ext cx="587281" cy="1164249"/>
            </a:xfrm>
            <a:custGeom>
              <a:avLst/>
              <a:gdLst/>
              <a:ahLst/>
              <a:cxnLst/>
              <a:rect l="l" t="t" r="r" b="b"/>
              <a:pathLst>
                <a:path w="7516" h="14900" extrusionOk="0">
                  <a:moveTo>
                    <a:pt x="7381" y="0"/>
                  </a:moveTo>
                  <a:cubicBezTo>
                    <a:pt x="6840" y="0"/>
                    <a:pt x="4792" y="87"/>
                    <a:pt x="3364" y="1342"/>
                  </a:cubicBezTo>
                  <a:cubicBezTo>
                    <a:pt x="2310" y="2262"/>
                    <a:pt x="1858" y="3652"/>
                    <a:pt x="1590" y="4505"/>
                  </a:cubicBezTo>
                  <a:cubicBezTo>
                    <a:pt x="1188" y="5694"/>
                    <a:pt x="385" y="8121"/>
                    <a:pt x="0" y="14649"/>
                  </a:cubicBezTo>
                  <a:lnTo>
                    <a:pt x="854" y="14900"/>
                  </a:lnTo>
                  <a:cubicBezTo>
                    <a:pt x="854" y="14900"/>
                    <a:pt x="435" y="11920"/>
                    <a:pt x="1406" y="6012"/>
                  </a:cubicBezTo>
                  <a:cubicBezTo>
                    <a:pt x="1473" y="5610"/>
                    <a:pt x="1774" y="5325"/>
                    <a:pt x="2176" y="5258"/>
                  </a:cubicBezTo>
                  <a:cubicBezTo>
                    <a:pt x="3097" y="5158"/>
                    <a:pt x="4771" y="4756"/>
                    <a:pt x="5674" y="3953"/>
                  </a:cubicBezTo>
                  <a:cubicBezTo>
                    <a:pt x="7332" y="2497"/>
                    <a:pt x="7516" y="3"/>
                    <a:pt x="7516" y="3"/>
                  </a:cubicBezTo>
                  <a:cubicBezTo>
                    <a:pt x="7516" y="3"/>
                    <a:pt x="7468" y="0"/>
                    <a:pt x="7381" y="0"/>
                  </a:cubicBezTo>
                  <a:close/>
                </a:path>
              </a:pathLst>
            </a:custGeom>
            <a:solidFill>
              <a:srgbClr val="84DE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7"/>
            <p:cNvSpPr/>
            <p:nvPr/>
          </p:nvSpPr>
          <p:spPr>
            <a:xfrm>
              <a:off x="3653446" y="2582707"/>
              <a:ext cx="605644" cy="1599709"/>
            </a:xfrm>
            <a:custGeom>
              <a:avLst/>
              <a:gdLst/>
              <a:ahLst/>
              <a:cxnLst/>
              <a:rect l="l" t="t" r="r" b="b"/>
              <a:pathLst>
                <a:path w="7751" h="20473" extrusionOk="0">
                  <a:moveTo>
                    <a:pt x="7667" y="1"/>
                  </a:moveTo>
                  <a:cubicBezTo>
                    <a:pt x="7667" y="1"/>
                    <a:pt x="4738" y="118"/>
                    <a:pt x="2964" y="2026"/>
                  </a:cubicBezTo>
                  <a:cubicBezTo>
                    <a:pt x="1825" y="3231"/>
                    <a:pt x="1474" y="4889"/>
                    <a:pt x="1239" y="5943"/>
                  </a:cubicBezTo>
                  <a:cubicBezTo>
                    <a:pt x="921" y="7383"/>
                    <a:pt x="1" y="12605"/>
                    <a:pt x="285" y="20271"/>
                  </a:cubicBezTo>
                  <a:lnTo>
                    <a:pt x="1306" y="20472"/>
                  </a:lnTo>
                  <a:cubicBezTo>
                    <a:pt x="1306" y="20472"/>
                    <a:pt x="721" y="14748"/>
                    <a:pt x="1172" y="7717"/>
                  </a:cubicBezTo>
                  <a:cubicBezTo>
                    <a:pt x="1206" y="7249"/>
                    <a:pt x="1541" y="6864"/>
                    <a:pt x="1993" y="6747"/>
                  </a:cubicBezTo>
                  <a:cubicBezTo>
                    <a:pt x="3064" y="6495"/>
                    <a:pt x="4972" y="5859"/>
                    <a:pt x="5943" y="4822"/>
                  </a:cubicBezTo>
                  <a:cubicBezTo>
                    <a:pt x="7751" y="2947"/>
                    <a:pt x="7667" y="1"/>
                    <a:pt x="7667" y="1"/>
                  </a:cubicBezTo>
                  <a:close/>
                </a:path>
              </a:pathLst>
            </a:custGeom>
            <a:solidFill>
              <a:srgbClr val="00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7"/>
            <p:cNvSpPr/>
            <p:nvPr/>
          </p:nvSpPr>
          <p:spPr>
            <a:xfrm>
              <a:off x="3321286" y="3721242"/>
              <a:ext cx="282545" cy="484687"/>
            </a:xfrm>
            <a:custGeom>
              <a:avLst/>
              <a:gdLst/>
              <a:ahLst/>
              <a:cxnLst/>
              <a:rect l="l" t="t" r="r" b="b"/>
              <a:pathLst>
                <a:path w="3616" h="6203" extrusionOk="0">
                  <a:moveTo>
                    <a:pt x="435" y="0"/>
                  </a:moveTo>
                  <a:cubicBezTo>
                    <a:pt x="172" y="0"/>
                    <a:pt x="0" y="26"/>
                    <a:pt x="0" y="26"/>
                  </a:cubicBezTo>
                  <a:cubicBezTo>
                    <a:pt x="0" y="26"/>
                    <a:pt x="218" y="1265"/>
                    <a:pt x="1088" y="1884"/>
                  </a:cubicBezTo>
                  <a:cubicBezTo>
                    <a:pt x="1624" y="2269"/>
                    <a:pt x="2260" y="2353"/>
                    <a:pt x="2712" y="2353"/>
                  </a:cubicBezTo>
                  <a:cubicBezTo>
                    <a:pt x="2980" y="2353"/>
                    <a:pt x="3197" y="2587"/>
                    <a:pt x="3197" y="2838"/>
                  </a:cubicBezTo>
                  <a:cubicBezTo>
                    <a:pt x="3164" y="4261"/>
                    <a:pt x="2879" y="6202"/>
                    <a:pt x="2879" y="6202"/>
                  </a:cubicBezTo>
                  <a:lnTo>
                    <a:pt x="3448" y="6102"/>
                  </a:lnTo>
                  <a:cubicBezTo>
                    <a:pt x="3616" y="4780"/>
                    <a:pt x="3398" y="3273"/>
                    <a:pt x="3281" y="2470"/>
                  </a:cubicBezTo>
                  <a:cubicBezTo>
                    <a:pt x="3197" y="1951"/>
                    <a:pt x="2980" y="1449"/>
                    <a:pt x="2662" y="1013"/>
                  </a:cubicBezTo>
                  <a:cubicBezTo>
                    <a:pt x="2511" y="796"/>
                    <a:pt x="2360" y="612"/>
                    <a:pt x="2143" y="461"/>
                  </a:cubicBezTo>
                  <a:cubicBezTo>
                    <a:pt x="1576" y="73"/>
                    <a:pt x="877" y="0"/>
                    <a:pt x="435" y="0"/>
                  </a:cubicBezTo>
                  <a:close/>
                </a:path>
              </a:pathLst>
            </a:custGeom>
            <a:solidFill>
              <a:srgbClr val="00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7"/>
            <p:cNvSpPr/>
            <p:nvPr/>
          </p:nvSpPr>
          <p:spPr>
            <a:xfrm>
              <a:off x="3839178" y="3574109"/>
              <a:ext cx="198860" cy="571654"/>
            </a:xfrm>
            <a:custGeom>
              <a:avLst/>
              <a:gdLst/>
              <a:ahLst/>
              <a:cxnLst/>
              <a:rect l="l" t="t" r="r" b="b"/>
              <a:pathLst>
                <a:path w="2545" h="7316" extrusionOk="0">
                  <a:moveTo>
                    <a:pt x="2059" y="1"/>
                  </a:moveTo>
                  <a:cubicBezTo>
                    <a:pt x="2059" y="1"/>
                    <a:pt x="921" y="486"/>
                    <a:pt x="503" y="1507"/>
                  </a:cubicBezTo>
                  <a:cubicBezTo>
                    <a:pt x="268" y="2076"/>
                    <a:pt x="386" y="2930"/>
                    <a:pt x="436" y="3248"/>
                  </a:cubicBezTo>
                  <a:cubicBezTo>
                    <a:pt x="453" y="3332"/>
                    <a:pt x="453" y="3432"/>
                    <a:pt x="436" y="3516"/>
                  </a:cubicBezTo>
                  <a:lnTo>
                    <a:pt x="1" y="7315"/>
                  </a:lnTo>
                  <a:lnTo>
                    <a:pt x="687" y="7315"/>
                  </a:lnTo>
                  <a:cubicBezTo>
                    <a:pt x="520" y="5943"/>
                    <a:pt x="587" y="4721"/>
                    <a:pt x="637" y="4068"/>
                  </a:cubicBezTo>
                  <a:cubicBezTo>
                    <a:pt x="670" y="3800"/>
                    <a:pt x="804" y="3549"/>
                    <a:pt x="1022" y="3382"/>
                  </a:cubicBezTo>
                  <a:cubicBezTo>
                    <a:pt x="1373" y="3131"/>
                    <a:pt x="1892" y="2679"/>
                    <a:pt x="2110" y="2160"/>
                  </a:cubicBezTo>
                  <a:cubicBezTo>
                    <a:pt x="2545" y="1172"/>
                    <a:pt x="2059" y="1"/>
                    <a:pt x="2059" y="1"/>
                  </a:cubicBezTo>
                  <a:close/>
                </a:path>
              </a:pathLst>
            </a:custGeom>
            <a:solidFill>
              <a:srgbClr val="00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7"/>
            <p:cNvSpPr/>
            <p:nvPr/>
          </p:nvSpPr>
          <p:spPr>
            <a:xfrm>
              <a:off x="3449431" y="4144354"/>
              <a:ext cx="531101" cy="489219"/>
            </a:xfrm>
            <a:custGeom>
              <a:avLst/>
              <a:gdLst/>
              <a:ahLst/>
              <a:cxnLst/>
              <a:rect l="l" t="t" r="r" b="b"/>
              <a:pathLst>
                <a:path w="6797" h="6261" extrusionOk="0">
                  <a:moveTo>
                    <a:pt x="553" y="1"/>
                  </a:moveTo>
                  <a:cubicBezTo>
                    <a:pt x="252" y="1"/>
                    <a:pt x="1" y="252"/>
                    <a:pt x="1" y="553"/>
                  </a:cubicBezTo>
                  <a:lnTo>
                    <a:pt x="1" y="3215"/>
                  </a:lnTo>
                  <a:cubicBezTo>
                    <a:pt x="1" y="4503"/>
                    <a:pt x="737" y="5642"/>
                    <a:pt x="1775" y="6211"/>
                  </a:cubicBezTo>
                  <a:cubicBezTo>
                    <a:pt x="1859" y="6244"/>
                    <a:pt x="1942" y="6261"/>
                    <a:pt x="2026" y="6261"/>
                  </a:cubicBezTo>
                  <a:lnTo>
                    <a:pt x="4771" y="6261"/>
                  </a:lnTo>
                  <a:cubicBezTo>
                    <a:pt x="4855" y="6261"/>
                    <a:pt x="4938" y="6244"/>
                    <a:pt x="5022" y="6211"/>
                  </a:cubicBezTo>
                  <a:cubicBezTo>
                    <a:pt x="6093" y="5625"/>
                    <a:pt x="6796" y="4503"/>
                    <a:pt x="6796" y="3215"/>
                  </a:cubicBezTo>
                  <a:lnTo>
                    <a:pt x="6796" y="553"/>
                  </a:lnTo>
                  <a:cubicBezTo>
                    <a:pt x="6796" y="269"/>
                    <a:pt x="6545" y="1"/>
                    <a:pt x="6261" y="1"/>
                  </a:cubicBezTo>
                  <a:close/>
                </a:path>
              </a:pathLst>
            </a:custGeom>
            <a:solidFill>
              <a:srgbClr val="66DE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7"/>
            <p:cNvSpPr/>
            <p:nvPr/>
          </p:nvSpPr>
          <p:spPr>
            <a:xfrm>
              <a:off x="3449431" y="4266013"/>
              <a:ext cx="532429" cy="126973"/>
            </a:xfrm>
            <a:custGeom>
              <a:avLst/>
              <a:gdLst/>
              <a:ahLst/>
              <a:cxnLst/>
              <a:rect l="l" t="t" r="r" b="b"/>
              <a:pathLst>
                <a:path w="6814" h="1625" extrusionOk="0">
                  <a:moveTo>
                    <a:pt x="1" y="0"/>
                  </a:moveTo>
                  <a:lnTo>
                    <a:pt x="1" y="1624"/>
                  </a:lnTo>
                  <a:lnTo>
                    <a:pt x="6813" y="1624"/>
                  </a:lnTo>
                  <a:lnTo>
                    <a:pt x="6813" y="0"/>
                  </a:lnTo>
                  <a:close/>
                </a:path>
              </a:pathLst>
            </a:custGeom>
            <a:solidFill>
              <a:srgbClr val="5BD3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7"/>
            <p:cNvSpPr/>
            <p:nvPr/>
          </p:nvSpPr>
          <p:spPr>
            <a:xfrm>
              <a:off x="3449431" y="4266013"/>
              <a:ext cx="532429" cy="31489"/>
            </a:xfrm>
            <a:custGeom>
              <a:avLst/>
              <a:gdLst/>
              <a:ahLst/>
              <a:cxnLst/>
              <a:rect l="l" t="t" r="r" b="b"/>
              <a:pathLst>
                <a:path w="6814" h="403" extrusionOk="0">
                  <a:moveTo>
                    <a:pt x="1" y="0"/>
                  </a:moveTo>
                  <a:lnTo>
                    <a:pt x="1" y="402"/>
                  </a:lnTo>
                  <a:lnTo>
                    <a:pt x="6813" y="402"/>
                  </a:lnTo>
                  <a:lnTo>
                    <a:pt x="6813" y="0"/>
                  </a:lnTo>
                  <a:close/>
                </a:path>
              </a:pathLst>
            </a:custGeom>
            <a:solidFill>
              <a:srgbClr val="0096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7"/>
            <p:cNvSpPr/>
            <p:nvPr/>
          </p:nvSpPr>
          <p:spPr>
            <a:xfrm>
              <a:off x="4843628" y="1202884"/>
              <a:ext cx="187139" cy="800519"/>
            </a:xfrm>
            <a:custGeom>
              <a:avLst/>
              <a:gdLst/>
              <a:ahLst/>
              <a:cxnLst/>
              <a:rect l="l" t="t" r="r" b="b"/>
              <a:pathLst>
                <a:path w="2395" h="10245" extrusionOk="0">
                  <a:moveTo>
                    <a:pt x="1909" y="1"/>
                  </a:moveTo>
                  <a:lnTo>
                    <a:pt x="1" y="10161"/>
                  </a:lnTo>
                  <a:lnTo>
                    <a:pt x="486" y="10245"/>
                  </a:lnTo>
                  <a:lnTo>
                    <a:pt x="2394" y="84"/>
                  </a:lnTo>
                  <a:lnTo>
                    <a:pt x="19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7"/>
            <p:cNvSpPr/>
            <p:nvPr/>
          </p:nvSpPr>
          <p:spPr>
            <a:xfrm>
              <a:off x="4952238" y="1068020"/>
              <a:ext cx="643540" cy="434913"/>
            </a:xfrm>
            <a:custGeom>
              <a:avLst/>
              <a:gdLst/>
              <a:ahLst/>
              <a:cxnLst/>
              <a:rect l="l" t="t" r="r" b="b"/>
              <a:pathLst>
                <a:path w="8236" h="5566" extrusionOk="0">
                  <a:moveTo>
                    <a:pt x="1077" y="0"/>
                  </a:moveTo>
                  <a:cubicBezTo>
                    <a:pt x="938" y="0"/>
                    <a:pt x="805" y="90"/>
                    <a:pt x="770" y="254"/>
                  </a:cubicBezTo>
                  <a:lnTo>
                    <a:pt x="17" y="4254"/>
                  </a:lnTo>
                  <a:cubicBezTo>
                    <a:pt x="0" y="4371"/>
                    <a:pt x="67" y="4489"/>
                    <a:pt x="151" y="4572"/>
                  </a:cubicBezTo>
                  <a:cubicBezTo>
                    <a:pt x="814" y="5094"/>
                    <a:pt x="1547" y="5237"/>
                    <a:pt x="2305" y="5237"/>
                  </a:cubicBezTo>
                  <a:cubicBezTo>
                    <a:pt x="3212" y="5237"/>
                    <a:pt x="4157" y="5033"/>
                    <a:pt x="5065" y="5033"/>
                  </a:cubicBezTo>
                  <a:cubicBezTo>
                    <a:pt x="5733" y="5033"/>
                    <a:pt x="6381" y="5143"/>
                    <a:pt x="6980" y="5526"/>
                  </a:cubicBezTo>
                  <a:cubicBezTo>
                    <a:pt x="7034" y="5553"/>
                    <a:pt x="7091" y="5566"/>
                    <a:pt x="7147" y="5566"/>
                  </a:cubicBezTo>
                  <a:cubicBezTo>
                    <a:pt x="7300" y="5566"/>
                    <a:pt x="7441" y="5473"/>
                    <a:pt x="7466" y="5325"/>
                  </a:cubicBezTo>
                  <a:cubicBezTo>
                    <a:pt x="7717" y="4003"/>
                    <a:pt x="7968" y="2664"/>
                    <a:pt x="8219" y="1325"/>
                  </a:cubicBezTo>
                  <a:cubicBezTo>
                    <a:pt x="8236" y="1191"/>
                    <a:pt x="8185" y="1091"/>
                    <a:pt x="8102" y="1007"/>
                  </a:cubicBezTo>
                  <a:cubicBezTo>
                    <a:pt x="7433" y="485"/>
                    <a:pt x="6697" y="343"/>
                    <a:pt x="5936" y="343"/>
                  </a:cubicBezTo>
                  <a:cubicBezTo>
                    <a:pt x="5026" y="343"/>
                    <a:pt x="4080" y="547"/>
                    <a:pt x="3171" y="547"/>
                  </a:cubicBezTo>
                  <a:cubicBezTo>
                    <a:pt x="2503" y="547"/>
                    <a:pt x="1854" y="436"/>
                    <a:pt x="1256" y="53"/>
                  </a:cubicBezTo>
                  <a:cubicBezTo>
                    <a:pt x="1200" y="17"/>
                    <a:pt x="1138" y="0"/>
                    <a:pt x="1077" y="0"/>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7"/>
            <p:cNvSpPr/>
            <p:nvPr/>
          </p:nvSpPr>
          <p:spPr>
            <a:xfrm>
              <a:off x="4880274" y="1809619"/>
              <a:ext cx="74621" cy="129474"/>
            </a:xfrm>
            <a:custGeom>
              <a:avLst/>
              <a:gdLst/>
              <a:ahLst/>
              <a:cxnLst/>
              <a:rect l="l" t="t" r="r" b="b"/>
              <a:pathLst>
                <a:path w="955" h="1657" extrusionOk="0">
                  <a:moveTo>
                    <a:pt x="592" y="0"/>
                  </a:moveTo>
                  <a:cubicBezTo>
                    <a:pt x="531" y="0"/>
                    <a:pt x="474" y="12"/>
                    <a:pt x="436" y="36"/>
                  </a:cubicBezTo>
                  <a:cubicBezTo>
                    <a:pt x="402" y="53"/>
                    <a:pt x="319" y="103"/>
                    <a:pt x="252" y="270"/>
                  </a:cubicBezTo>
                  <a:cubicBezTo>
                    <a:pt x="235" y="304"/>
                    <a:pt x="235" y="320"/>
                    <a:pt x="252" y="337"/>
                  </a:cubicBezTo>
                  <a:cubicBezTo>
                    <a:pt x="252" y="438"/>
                    <a:pt x="235" y="488"/>
                    <a:pt x="168" y="555"/>
                  </a:cubicBezTo>
                  <a:cubicBezTo>
                    <a:pt x="118" y="588"/>
                    <a:pt x="84" y="655"/>
                    <a:pt x="67" y="722"/>
                  </a:cubicBezTo>
                  <a:cubicBezTo>
                    <a:pt x="17" y="823"/>
                    <a:pt x="1" y="973"/>
                    <a:pt x="34" y="1074"/>
                  </a:cubicBezTo>
                  <a:cubicBezTo>
                    <a:pt x="67" y="1157"/>
                    <a:pt x="67" y="1275"/>
                    <a:pt x="34" y="1358"/>
                  </a:cubicBezTo>
                  <a:cubicBezTo>
                    <a:pt x="17" y="1408"/>
                    <a:pt x="34" y="1459"/>
                    <a:pt x="67" y="1526"/>
                  </a:cubicBezTo>
                  <a:cubicBezTo>
                    <a:pt x="102" y="1607"/>
                    <a:pt x="186" y="1656"/>
                    <a:pt x="272" y="1656"/>
                  </a:cubicBezTo>
                  <a:cubicBezTo>
                    <a:pt x="311" y="1656"/>
                    <a:pt x="350" y="1647"/>
                    <a:pt x="386" y="1626"/>
                  </a:cubicBezTo>
                  <a:cubicBezTo>
                    <a:pt x="486" y="1576"/>
                    <a:pt x="536" y="1475"/>
                    <a:pt x="519" y="1392"/>
                  </a:cubicBezTo>
                  <a:cubicBezTo>
                    <a:pt x="519" y="1358"/>
                    <a:pt x="536" y="1291"/>
                    <a:pt x="553" y="1275"/>
                  </a:cubicBezTo>
                  <a:lnTo>
                    <a:pt x="586" y="1241"/>
                  </a:lnTo>
                  <a:cubicBezTo>
                    <a:pt x="620" y="1191"/>
                    <a:pt x="620" y="1124"/>
                    <a:pt x="620" y="1057"/>
                  </a:cubicBezTo>
                  <a:cubicBezTo>
                    <a:pt x="603" y="990"/>
                    <a:pt x="620" y="940"/>
                    <a:pt x="687" y="890"/>
                  </a:cubicBezTo>
                  <a:cubicBezTo>
                    <a:pt x="720" y="856"/>
                    <a:pt x="787" y="789"/>
                    <a:pt x="804" y="705"/>
                  </a:cubicBezTo>
                  <a:cubicBezTo>
                    <a:pt x="837" y="638"/>
                    <a:pt x="837" y="605"/>
                    <a:pt x="804" y="555"/>
                  </a:cubicBezTo>
                  <a:cubicBezTo>
                    <a:pt x="787" y="488"/>
                    <a:pt x="804" y="438"/>
                    <a:pt x="871" y="387"/>
                  </a:cubicBezTo>
                  <a:cubicBezTo>
                    <a:pt x="921" y="354"/>
                    <a:pt x="955" y="287"/>
                    <a:pt x="955" y="203"/>
                  </a:cubicBezTo>
                  <a:cubicBezTo>
                    <a:pt x="931" y="72"/>
                    <a:pt x="745" y="0"/>
                    <a:pt x="592"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7"/>
            <p:cNvSpPr/>
            <p:nvPr/>
          </p:nvSpPr>
          <p:spPr>
            <a:xfrm>
              <a:off x="4775649" y="1790241"/>
              <a:ext cx="172684" cy="173934"/>
            </a:xfrm>
            <a:custGeom>
              <a:avLst/>
              <a:gdLst/>
              <a:ahLst/>
              <a:cxnLst/>
              <a:rect l="l" t="t" r="r" b="b"/>
              <a:pathLst>
                <a:path w="2210" h="2226" extrusionOk="0">
                  <a:moveTo>
                    <a:pt x="1736" y="0"/>
                  </a:moveTo>
                  <a:cubicBezTo>
                    <a:pt x="1591" y="0"/>
                    <a:pt x="1432" y="14"/>
                    <a:pt x="1289" y="33"/>
                  </a:cubicBezTo>
                  <a:cubicBezTo>
                    <a:pt x="1072" y="50"/>
                    <a:pt x="955" y="200"/>
                    <a:pt x="770" y="384"/>
                  </a:cubicBezTo>
                  <a:lnTo>
                    <a:pt x="503" y="686"/>
                  </a:lnTo>
                  <a:cubicBezTo>
                    <a:pt x="436" y="769"/>
                    <a:pt x="369" y="870"/>
                    <a:pt x="318" y="970"/>
                  </a:cubicBezTo>
                  <a:cubicBezTo>
                    <a:pt x="218" y="1104"/>
                    <a:pt x="185" y="1271"/>
                    <a:pt x="151" y="1456"/>
                  </a:cubicBezTo>
                  <a:lnTo>
                    <a:pt x="0" y="2125"/>
                  </a:lnTo>
                  <a:lnTo>
                    <a:pt x="670" y="2226"/>
                  </a:lnTo>
                  <a:lnTo>
                    <a:pt x="821" y="1824"/>
                  </a:lnTo>
                  <a:cubicBezTo>
                    <a:pt x="1406" y="1790"/>
                    <a:pt x="1256" y="702"/>
                    <a:pt x="1256" y="702"/>
                  </a:cubicBezTo>
                  <a:cubicBezTo>
                    <a:pt x="1273" y="619"/>
                    <a:pt x="1356" y="552"/>
                    <a:pt x="1440" y="535"/>
                  </a:cubicBezTo>
                  <a:cubicBezTo>
                    <a:pt x="1741" y="485"/>
                    <a:pt x="2210" y="368"/>
                    <a:pt x="2193" y="167"/>
                  </a:cubicBezTo>
                  <a:cubicBezTo>
                    <a:pt x="2183" y="40"/>
                    <a:pt x="1980" y="0"/>
                    <a:pt x="1736"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7"/>
            <p:cNvSpPr/>
            <p:nvPr/>
          </p:nvSpPr>
          <p:spPr>
            <a:xfrm>
              <a:off x="3861447" y="2246248"/>
              <a:ext cx="759965" cy="915850"/>
            </a:xfrm>
            <a:custGeom>
              <a:avLst/>
              <a:gdLst/>
              <a:ahLst/>
              <a:cxnLst/>
              <a:rect l="l" t="t" r="r" b="b"/>
              <a:pathLst>
                <a:path w="9726" h="11721" extrusionOk="0">
                  <a:moveTo>
                    <a:pt x="5238" y="0"/>
                  </a:moveTo>
                  <a:cubicBezTo>
                    <a:pt x="4812" y="0"/>
                    <a:pt x="4356" y="124"/>
                    <a:pt x="4101" y="574"/>
                  </a:cubicBezTo>
                  <a:cubicBezTo>
                    <a:pt x="3515" y="1595"/>
                    <a:pt x="4369" y="4307"/>
                    <a:pt x="2310" y="4675"/>
                  </a:cubicBezTo>
                  <a:cubicBezTo>
                    <a:pt x="218" y="5060"/>
                    <a:pt x="0" y="7119"/>
                    <a:pt x="168" y="8040"/>
                  </a:cubicBezTo>
                  <a:cubicBezTo>
                    <a:pt x="506" y="9884"/>
                    <a:pt x="2457" y="11720"/>
                    <a:pt x="4503" y="11720"/>
                  </a:cubicBezTo>
                  <a:cubicBezTo>
                    <a:pt x="5391" y="11720"/>
                    <a:pt x="6297" y="11374"/>
                    <a:pt x="7097" y="10534"/>
                  </a:cubicBezTo>
                  <a:cubicBezTo>
                    <a:pt x="9725" y="7755"/>
                    <a:pt x="6461" y="5864"/>
                    <a:pt x="6210" y="4474"/>
                  </a:cubicBezTo>
                  <a:cubicBezTo>
                    <a:pt x="5942" y="3051"/>
                    <a:pt x="7583" y="1177"/>
                    <a:pt x="6244" y="189"/>
                  </a:cubicBezTo>
                  <a:cubicBezTo>
                    <a:pt x="6244" y="189"/>
                    <a:pt x="5764" y="0"/>
                    <a:pt x="5238" y="0"/>
                  </a:cubicBezTo>
                  <a:close/>
                </a:path>
              </a:pathLst>
            </a:custGeom>
            <a:solidFill>
              <a:srgbClr val="5046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7"/>
            <p:cNvSpPr/>
            <p:nvPr/>
          </p:nvSpPr>
          <p:spPr>
            <a:xfrm>
              <a:off x="4192747" y="2290630"/>
              <a:ext cx="412957" cy="828023"/>
            </a:xfrm>
            <a:custGeom>
              <a:avLst/>
              <a:gdLst/>
              <a:ahLst/>
              <a:cxnLst/>
              <a:rect l="l" t="t" r="r" b="b"/>
              <a:pathLst>
                <a:path w="5285" h="10597" extrusionOk="0">
                  <a:moveTo>
                    <a:pt x="2886" y="1"/>
                  </a:moveTo>
                  <a:cubicBezTo>
                    <a:pt x="2852" y="1"/>
                    <a:pt x="2818" y="9"/>
                    <a:pt x="2790" y="23"/>
                  </a:cubicBezTo>
                  <a:cubicBezTo>
                    <a:pt x="2606" y="174"/>
                    <a:pt x="2020" y="257"/>
                    <a:pt x="1702" y="525"/>
                  </a:cubicBezTo>
                  <a:cubicBezTo>
                    <a:pt x="1133" y="1027"/>
                    <a:pt x="263" y="2417"/>
                    <a:pt x="531" y="3103"/>
                  </a:cubicBezTo>
                  <a:cubicBezTo>
                    <a:pt x="1117" y="4593"/>
                    <a:pt x="129" y="5865"/>
                    <a:pt x="45" y="7539"/>
                  </a:cubicBezTo>
                  <a:cubicBezTo>
                    <a:pt x="1" y="9081"/>
                    <a:pt x="2203" y="10597"/>
                    <a:pt x="3660" y="10597"/>
                  </a:cubicBezTo>
                  <a:cubicBezTo>
                    <a:pt x="3848" y="10597"/>
                    <a:pt x="4023" y="10571"/>
                    <a:pt x="4180" y="10518"/>
                  </a:cubicBezTo>
                  <a:cubicBezTo>
                    <a:pt x="4648" y="10351"/>
                    <a:pt x="4950" y="9982"/>
                    <a:pt x="5100" y="9564"/>
                  </a:cubicBezTo>
                  <a:cubicBezTo>
                    <a:pt x="5201" y="9229"/>
                    <a:pt x="5184" y="8878"/>
                    <a:pt x="5017" y="8593"/>
                  </a:cubicBezTo>
                  <a:cubicBezTo>
                    <a:pt x="4464" y="7605"/>
                    <a:pt x="3142" y="8091"/>
                    <a:pt x="3125" y="4459"/>
                  </a:cubicBezTo>
                  <a:cubicBezTo>
                    <a:pt x="3108" y="3371"/>
                    <a:pt x="5284" y="2249"/>
                    <a:pt x="3025" y="56"/>
                  </a:cubicBezTo>
                  <a:cubicBezTo>
                    <a:pt x="2986" y="17"/>
                    <a:pt x="2935" y="1"/>
                    <a:pt x="2886" y="1"/>
                  </a:cubicBezTo>
                  <a:close/>
                </a:path>
              </a:pathLst>
            </a:custGeom>
            <a:solidFill>
              <a:srgbClr val="41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7"/>
            <p:cNvSpPr/>
            <p:nvPr/>
          </p:nvSpPr>
          <p:spPr>
            <a:xfrm>
              <a:off x="4462007" y="3111616"/>
              <a:ext cx="301923" cy="1522119"/>
            </a:xfrm>
            <a:custGeom>
              <a:avLst/>
              <a:gdLst/>
              <a:ahLst/>
              <a:cxnLst/>
              <a:rect l="l" t="t" r="r" b="b"/>
              <a:pathLst>
                <a:path w="3864" h="19480" extrusionOk="0">
                  <a:moveTo>
                    <a:pt x="1734" y="0"/>
                  </a:moveTo>
                  <a:cubicBezTo>
                    <a:pt x="780" y="0"/>
                    <a:pt x="0" y="826"/>
                    <a:pt x="47" y="1785"/>
                  </a:cubicBezTo>
                  <a:cubicBezTo>
                    <a:pt x="81" y="2237"/>
                    <a:pt x="148" y="2756"/>
                    <a:pt x="265" y="3392"/>
                  </a:cubicBezTo>
                  <a:cubicBezTo>
                    <a:pt x="750" y="5819"/>
                    <a:pt x="1554" y="17520"/>
                    <a:pt x="1554" y="17520"/>
                  </a:cubicBezTo>
                  <a:cubicBezTo>
                    <a:pt x="1554" y="17586"/>
                    <a:pt x="1554" y="17637"/>
                    <a:pt x="1537" y="17687"/>
                  </a:cubicBezTo>
                  <a:cubicBezTo>
                    <a:pt x="1504" y="17888"/>
                    <a:pt x="1420" y="17971"/>
                    <a:pt x="1353" y="18055"/>
                  </a:cubicBezTo>
                  <a:cubicBezTo>
                    <a:pt x="1186" y="18290"/>
                    <a:pt x="1286" y="18457"/>
                    <a:pt x="1638" y="18758"/>
                  </a:cubicBezTo>
                  <a:cubicBezTo>
                    <a:pt x="1939" y="18976"/>
                    <a:pt x="1788" y="19394"/>
                    <a:pt x="2090" y="19444"/>
                  </a:cubicBezTo>
                  <a:cubicBezTo>
                    <a:pt x="2238" y="19468"/>
                    <a:pt x="2369" y="19479"/>
                    <a:pt x="2479" y="19479"/>
                  </a:cubicBezTo>
                  <a:cubicBezTo>
                    <a:pt x="2680" y="19479"/>
                    <a:pt x="2810" y="19442"/>
                    <a:pt x="2843" y="19378"/>
                  </a:cubicBezTo>
                  <a:cubicBezTo>
                    <a:pt x="2876" y="19227"/>
                    <a:pt x="2776" y="19210"/>
                    <a:pt x="2424" y="19043"/>
                  </a:cubicBezTo>
                  <a:cubicBezTo>
                    <a:pt x="2140" y="18892"/>
                    <a:pt x="2106" y="18055"/>
                    <a:pt x="2106" y="17720"/>
                  </a:cubicBezTo>
                  <a:cubicBezTo>
                    <a:pt x="2106" y="17637"/>
                    <a:pt x="2106" y="17553"/>
                    <a:pt x="2123" y="17469"/>
                  </a:cubicBezTo>
                  <a:lnTo>
                    <a:pt x="3211" y="9585"/>
                  </a:lnTo>
                  <a:cubicBezTo>
                    <a:pt x="3864" y="5987"/>
                    <a:pt x="3596" y="2957"/>
                    <a:pt x="3345" y="1350"/>
                  </a:cubicBezTo>
                  <a:cubicBezTo>
                    <a:pt x="3244" y="630"/>
                    <a:pt x="2659" y="95"/>
                    <a:pt x="1922" y="11"/>
                  </a:cubicBezTo>
                  <a:cubicBezTo>
                    <a:pt x="1859" y="4"/>
                    <a:pt x="1796" y="0"/>
                    <a:pt x="1734"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7"/>
            <p:cNvSpPr/>
            <p:nvPr/>
          </p:nvSpPr>
          <p:spPr>
            <a:xfrm>
              <a:off x="4082496" y="3096614"/>
              <a:ext cx="495704" cy="1539152"/>
            </a:xfrm>
            <a:custGeom>
              <a:avLst/>
              <a:gdLst/>
              <a:ahLst/>
              <a:cxnLst/>
              <a:rect l="l" t="t" r="r" b="b"/>
              <a:pathLst>
                <a:path w="6344" h="19698" extrusionOk="0">
                  <a:moveTo>
                    <a:pt x="4394" y="1"/>
                  </a:moveTo>
                  <a:cubicBezTo>
                    <a:pt x="3605" y="1"/>
                    <a:pt x="2922" y="511"/>
                    <a:pt x="2695" y="1258"/>
                  </a:cubicBezTo>
                  <a:cubicBezTo>
                    <a:pt x="2343" y="2429"/>
                    <a:pt x="2009" y="4388"/>
                    <a:pt x="2310" y="7250"/>
                  </a:cubicBezTo>
                  <a:cubicBezTo>
                    <a:pt x="2310" y="7250"/>
                    <a:pt x="2561" y="8790"/>
                    <a:pt x="2310" y="9794"/>
                  </a:cubicBezTo>
                  <a:cubicBezTo>
                    <a:pt x="2092" y="10698"/>
                    <a:pt x="837" y="16339"/>
                    <a:pt x="603" y="17377"/>
                  </a:cubicBezTo>
                  <a:cubicBezTo>
                    <a:pt x="552" y="17527"/>
                    <a:pt x="502" y="17661"/>
                    <a:pt x="469" y="17712"/>
                  </a:cubicBezTo>
                  <a:cubicBezTo>
                    <a:pt x="368" y="17896"/>
                    <a:pt x="301" y="17946"/>
                    <a:pt x="218" y="17996"/>
                  </a:cubicBezTo>
                  <a:cubicBezTo>
                    <a:pt x="0" y="18197"/>
                    <a:pt x="50" y="18381"/>
                    <a:pt x="335" y="18733"/>
                  </a:cubicBezTo>
                  <a:cubicBezTo>
                    <a:pt x="552" y="19034"/>
                    <a:pt x="301" y="19402"/>
                    <a:pt x="603" y="19536"/>
                  </a:cubicBezTo>
                  <a:cubicBezTo>
                    <a:pt x="864" y="19645"/>
                    <a:pt x="1069" y="19697"/>
                    <a:pt x="1199" y="19697"/>
                  </a:cubicBezTo>
                  <a:cubicBezTo>
                    <a:pt x="1268" y="19697"/>
                    <a:pt x="1316" y="19682"/>
                    <a:pt x="1339" y="19653"/>
                  </a:cubicBezTo>
                  <a:cubicBezTo>
                    <a:pt x="1423" y="19536"/>
                    <a:pt x="1306" y="19486"/>
                    <a:pt x="1004" y="19218"/>
                  </a:cubicBezTo>
                  <a:cubicBezTo>
                    <a:pt x="870" y="19118"/>
                    <a:pt x="887" y="18749"/>
                    <a:pt x="937" y="18415"/>
                  </a:cubicBezTo>
                  <a:cubicBezTo>
                    <a:pt x="988" y="18063"/>
                    <a:pt x="1088" y="17712"/>
                    <a:pt x="1255" y="17377"/>
                  </a:cubicBezTo>
                  <a:cubicBezTo>
                    <a:pt x="1925" y="16021"/>
                    <a:pt x="3934" y="11937"/>
                    <a:pt x="4469" y="10280"/>
                  </a:cubicBezTo>
                  <a:cubicBezTo>
                    <a:pt x="5139" y="8288"/>
                    <a:pt x="6344" y="1910"/>
                    <a:pt x="6076" y="136"/>
                  </a:cubicBezTo>
                  <a:lnTo>
                    <a:pt x="4469" y="2"/>
                  </a:lnTo>
                  <a:cubicBezTo>
                    <a:pt x="4444" y="1"/>
                    <a:pt x="4419" y="1"/>
                    <a:pt x="4394" y="1"/>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7"/>
            <p:cNvSpPr/>
            <p:nvPr/>
          </p:nvSpPr>
          <p:spPr>
            <a:xfrm>
              <a:off x="4234160" y="3095286"/>
              <a:ext cx="528522" cy="923273"/>
            </a:xfrm>
            <a:custGeom>
              <a:avLst/>
              <a:gdLst/>
              <a:ahLst/>
              <a:cxnLst/>
              <a:rect l="l" t="t" r="r" b="b"/>
              <a:pathLst>
                <a:path w="6764" h="11816" extrusionOk="0">
                  <a:moveTo>
                    <a:pt x="2453" y="1"/>
                  </a:moveTo>
                  <a:cubicBezTo>
                    <a:pt x="1664" y="1"/>
                    <a:pt x="981" y="511"/>
                    <a:pt x="754" y="1258"/>
                  </a:cubicBezTo>
                  <a:cubicBezTo>
                    <a:pt x="402" y="2429"/>
                    <a:pt x="68" y="4405"/>
                    <a:pt x="369" y="7250"/>
                  </a:cubicBezTo>
                  <a:cubicBezTo>
                    <a:pt x="369" y="7250"/>
                    <a:pt x="620" y="8790"/>
                    <a:pt x="369" y="9794"/>
                  </a:cubicBezTo>
                  <a:cubicBezTo>
                    <a:pt x="319" y="10046"/>
                    <a:pt x="168" y="10682"/>
                    <a:pt x="1" y="11452"/>
                  </a:cubicBezTo>
                  <a:cubicBezTo>
                    <a:pt x="1038" y="11694"/>
                    <a:pt x="2047" y="11816"/>
                    <a:pt x="3028" y="11816"/>
                  </a:cubicBezTo>
                  <a:cubicBezTo>
                    <a:pt x="4010" y="11816"/>
                    <a:pt x="4964" y="11694"/>
                    <a:pt x="5893" y="11452"/>
                  </a:cubicBezTo>
                  <a:lnTo>
                    <a:pt x="6110" y="9778"/>
                  </a:lnTo>
                  <a:cubicBezTo>
                    <a:pt x="6763" y="6179"/>
                    <a:pt x="6479" y="3116"/>
                    <a:pt x="6227" y="1526"/>
                  </a:cubicBezTo>
                  <a:cubicBezTo>
                    <a:pt x="6110" y="823"/>
                    <a:pt x="5524" y="270"/>
                    <a:pt x="4805" y="187"/>
                  </a:cubicBezTo>
                  <a:lnTo>
                    <a:pt x="4135" y="136"/>
                  </a:lnTo>
                  <a:lnTo>
                    <a:pt x="2528" y="2"/>
                  </a:lnTo>
                  <a:cubicBezTo>
                    <a:pt x="2503" y="1"/>
                    <a:pt x="2478" y="1"/>
                    <a:pt x="2453" y="1"/>
                  </a:cubicBezTo>
                  <a:close/>
                </a:path>
              </a:pathLst>
            </a:custGeom>
            <a:solidFill>
              <a:srgbClr val="FBD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7"/>
            <p:cNvSpPr/>
            <p:nvPr/>
          </p:nvSpPr>
          <p:spPr>
            <a:xfrm>
              <a:off x="4240723" y="3095286"/>
              <a:ext cx="491876" cy="668544"/>
            </a:xfrm>
            <a:custGeom>
              <a:avLst/>
              <a:gdLst/>
              <a:ahLst/>
              <a:cxnLst/>
              <a:rect l="l" t="t" r="r" b="b"/>
              <a:pathLst>
                <a:path w="6295" h="8556" extrusionOk="0">
                  <a:moveTo>
                    <a:pt x="2388" y="1"/>
                  </a:moveTo>
                  <a:cubicBezTo>
                    <a:pt x="1613" y="1"/>
                    <a:pt x="914" y="511"/>
                    <a:pt x="687" y="1258"/>
                  </a:cubicBezTo>
                  <a:cubicBezTo>
                    <a:pt x="335" y="2429"/>
                    <a:pt x="0" y="4405"/>
                    <a:pt x="318" y="7250"/>
                  </a:cubicBezTo>
                  <a:cubicBezTo>
                    <a:pt x="318" y="7250"/>
                    <a:pt x="402" y="7853"/>
                    <a:pt x="419" y="8556"/>
                  </a:cubicBezTo>
                  <a:cubicBezTo>
                    <a:pt x="603" y="8054"/>
                    <a:pt x="787" y="7551"/>
                    <a:pt x="1005" y="7083"/>
                  </a:cubicBezTo>
                  <a:cubicBezTo>
                    <a:pt x="1963" y="4820"/>
                    <a:pt x="3572" y="2411"/>
                    <a:pt x="6187" y="2411"/>
                  </a:cubicBezTo>
                  <a:cubicBezTo>
                    <a:pt x="6222" y="2411"/>
                    <a:pt x="6258" y="2412"/>
                    <a:pt x="6294" y="2413"/>
                  </a:cubicBezTo>
                  <a:cubicBezTo>
                    <a:pt x="6261" y="2095"/>
                    <a:pt x="6210" y="1777"/>
                    <a:pt x="6177" y="1526"/>
                  </a:cubicBezTo>
                  <a:cubicBezTo>
                    <a:pt x="6043" y="823"/>
                    <a:pt x="5457" y="270"/>
                    <a:pt x="4754" y="187"/>
                  </a:cubicBezTo>
                  <a:lnTo>
                    <a:pt x="4085" y="136"/>
                  </a:lnTo>
                  <a:lnTo>
                    <a:pt x="3064" y="36"/>
                  </a:lnTo>
                  <a:lnTo>
                    <a:pt x="2461" y="2"/>
                  </a:lnTo>
                  <a:cubicBezTo>
                    <a:pt x="2436" y="1"/>
                    <a:pt x="2412" y="1"/>
                    <a:pt x="2388" y="1"/>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7"/>
            <p:cNvSpPr/>
            <p:nvPr/>
          </p:nvSpPr>
          <p:spPr>
            <a:xfrm>
              <a:off x="4095545" y="1932138"/>
              <a:ext cx="745588" cy="1313960"/>
            </a:xfrm>
            <a:custGeom>
              <a:avLst/>
              <a:gdLst/>
              <a:ahLst/>
              <a:cxnLst/>
              <a:rect l="l" t="t" r="r" b="b"/>
              <a:pathLst>
                <a:path w="9542" h="16816" extrusionOk="0">
                  <a:moveTo>
                    <a:pt x="8947" y="0"/>
                  </a:moveTo>
                  <a:cubicBezTo>
                    <a:pt x="8853" y="0"/>
                    <a:pt x="8771" y="26"/>
                    <a:pt x="8721" y="92"/>
                  </a:cubicBezTo>
                  <a:lnTo>
                    <a:pt x="7700" y="4561"/>
                  </a:lnTo>
                  <a:cubicBezTo>
                    <a:pt x="6579" y="5950"/>
                    <a:pt x="5675" y="7239"/>
                    <a:pt x="5256" y="7858"/>
                  </a:cubicBezTo>
                  <a:cubicBezTo>
                    <a:pt x="5072" y="8093"/>
                    <a:pt x="4804" y="8260"/>
                    <a:pt x="4537" y="8277"/>
                  </a:cubicBezTo>
                  <a:cubicBezTo>
                    <a:pt x="4001" y="8327"/>
                    <a:pt x="3298" y="8411"/>
                    <a:pt x="2746" y="8544"/>
                  </a:cubicBezTo>
                  <a:cubicBezTo>
                    <a:pt x="0" y="9264"/>
                    <a:pt x="1122" y="10269"/>
                    <a:pt x="1122" y="10269"/>
                  </a:cubicBezTo>
                  <a:cubicBezTo>
                    <a:pt x="1457" y="10603"/>
                    <a:pt x="1741" y="11005"/>
                    <a:pt x="1942" y="11424"/>
                  </a:cubicBezTo>
                  <a:cubicBezTo>
                    <a:pt x="2294" y="12177"/>
                    <a:pt x="2746" y="13131"/>
                    <a:pt x="3013" y="13700"/>
                  </a:cubicBezTo>
                  <a:cubicBezTo>
                    <a:pt x="3114" y="14051"/>
                    <a:pt x="2796" y="15123"/>
                    <a:pt x="2679" y="15458"/>
                  </a:cubicBezTo>
                  <a:lnTo>
                    <a:pt x="2427" y="16211"/>
                  </a:lnTo>
                  <a:cubicBezTo>
                    <a:pt x="2377" y="16311"/>
                    <a:pt x="2444" y="16445"/>
                    <a:pt x="2545" y="16479"/>
                  </a:cubicBezTo>
                  <a:cubicBezTo>
                    <a:pt x="3181" y="16693"/>
                    <a:pt x="4148" y="16816"/>
                    <a:pt x="5154" y="16816"/>
                  </a:cubicBezTo>
                  <a:cubicBezTo>
                    <a:pt x="6107" y="16816"/>
                    <a:pt x="7094" y="16706"/>
                    <a:pt x="7868" y="16462"/>
                  </a:cubicBezTo>
                  <a:cubicBezTo>
                    <a:pt x="8052" y="16395"/>
                    <a:pt x="8135" y="16211"/>
                    <a:pt x="8035" y="16043"/>
                  </a:cubicBezTo>
                  <a:lnTo>
                    <a:pt x="6863" y="12846"/>
                  </a:lnTo>
                  <a:cubicBezTo>
                    <a:pt x="6545" y="12177"/>
                    <a:pt x="6612" y="12009"/>
                    <a:pt x="6813" y="11608"/>
                  </a:cubicBezTo>
                  <a:cubicBezTo>
                    <a:pt x="6947" y="11390"/>
                    <a:pt x="6980" y="11122"/>
                    <a:pt x="6897" y="10871"/>
                  </a:cubicBezTo>
                  <a:cubicBezTo>
                    <a:pt x="6863" y="10721"/>
                    <a:pt x="6729" y="10503"/>
                    <a:pt x="6595" y="10252"/>
                  </a:cubicBezTo>
                  <a:cubicBezTo>
                    <a:pt x="6361" y="9884"/>
                    <a:pt x="6395" y="9415"/>
                    <a:pt x="6679" y="9080"/>
                  </a:cubicBezTo>
                  <a:cubicBezTo>
                    <a:pt x="7566" y="7925"/>
                    <a:pt x="8805" y="5917"/>
                    <a:pt x="9039" y="4762"/>
                  </a:cubicBezTo>
                  <a:cubicBezTo>
                    <a:pt x="9290" y="3506"/>
                    <a:pt x="9541" y="259"/>
                    <a:pt x="9541" y="259"/>
                  </a:cubicBezTo>
                  <a:cubicBezTo>
                    <a:pt x="9448" y="142"/>
                    <a:pt x="9166" y="0"/>
                    <a:pt x="8947" y="0"/>
                  </a:cubicBez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7"/>
            <p:cNvSpPr/>
            <p:nvPr/>
          </p:nvSpPr>
          <p:spPr>
            <a:xfrm>
              <a:off x="4213219" y="2271018"/>
              <a:ext cx="253869" cy="404674"/>
            </a:xfrm>
            <a:custGeom>
              <a:avLst/>
              <a:gdLst/>
              <a:ahLst/>
              <a:cxnLst/>
              <a:rect l="l" t="t" r="r" b="b"/>
              <a:pathLst>
                <a:path w="3249" h="5179" extrusionOk="0">
                  <a:moveTo>
                    <a:pt x="1606" y="1"/>
                  </a:moveTo>
                  <a:cubicBezTo>
                    <a:pt x="1408" y="1"/>
                    <a:pt x="1192" y="40"/>
                    <a:pt x="955" y="107"/>
                  </a:cubicBezTo>
                  <a:cubicBezTo>
                    <a:pt x="152" y="341"/>
                    <a:pt x="1" y="1010"/>
                    <a:pt x="285" y="2098"/>
                  </a:cubicBezTo>
                  <a:cubicBezTo>
                    <a:pt x="403" y="2500"/>
                    <a:pt x="687" y="2852"/>
                    <a:pt x="921" y="3069"/>
                  </a:cubicBezTo>
                  <a:cubicBezTo>
                    <a:pt x="1089" y="3237"/>
                    <a:pt x="1173" y="3438"/>
                    <a:pt x="1173" y="3672"/>
                  </a:cubicBezTo>
                  <a:lnTo>
                    <a:pt x="1156" y="4341"/>
                  </a:lnTo>
                  <a:cubicBezTo>
                    <a:pt x="1189" y="4944"/>
                    <a:pt x="1541" y="5178"/>
                    <a:pt x="1959" y="5178"/>
                  </a:cubicBezTo>
                  <a:cubicBezTo>
                    <a:pt x="2177" y="5178"/>
                    <a:pt x="2411" y="5078"/>
                    <a:pt x="2545" y="4911"/>
                  </a:cubicBezTo>
                  <a:cubicBezTo>
                    <a:pt x="2713" y="4710"/>
                    <a:pt x="2662" y="4425"/>
                    <a:pt x="2545" y="4191"/>
                  </a:cubicBezTo>
                  <a:lnTo>
                    <a:pt x="2445" y="4023"/>
                  </a:lnTo>
                  <a:cubicBezTo>
                    <a:pt x="2328" y="3806"/>
                    <a:pt x="2378" y="3521"/>
                    <a:pt x="2612" y="3387"/>
                  </a:cubicBezTo>
                  <a:cubicBezTo>
                    <a:pt x="2779" y="3304"/>
                    <a:pt x="2964" y="3170"/>
                    <a:pt x="3081" y="3036"/>
                  </a:cubicBezTo>
                  <a:cubicBezTo>
                    <a:pt x="3181" y="2919"/>
                    <a:pt x="3248" y="1948"/>
                    <a:pt x="2796" y="960"/>
                  </a:cubicBezTo>
                  <a:cubicBezTo>
                    <a:pt x="2484" y="253"/>
                    <a:pt x="2104" y="1"/>
                    <a:pt x="1606" y="1"/>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7"/>
            <p:cNvSpPr/>
            <p:nvPr/>
          </p:nvSpPr>
          <p:spPr>
            <a:xfrm>
              <a:off x="4391137" y="2381347"/>
              <a:ext cx="47117" cy="85248"/>
            </a:xfrm>
            <a:custGeom>
              <a:avLst/>
              <a:gdLst/>
              <a:ahLst/>
              <a:cxnLst/>
              <a:rect l="l" t="t" r="r" b="b"/>
              <a:pathLst>
                <a:path w="603" h="1091" extrusionOk="0">
                  <a:moveTo>
                    <a:pt x="84" y="0"/>
                  </a:moveTo>
                  <a:cubicBezTo>
                    <a:pt x="67" y="0"/>
                    <a:pt x="34" y="17"/>
                    <a:pt x="17" y="34"/>
                  </a:cubicBezTo>
                  <a:cubicBezTo>
                    <a:pt x="0" y="67"/>
                    <a:pt x="0" y="101"/>
                    <a:pt x="0" y="117"/>
                  </a:cubicBezTo>
                  <a:lnTo>
                    <a:pt x="184" y="938"/>
                  </a:lnTo>
                  <a:cubicBezTo>
                    <a:pt x="214" y="1028"/>
                    <a:pt x="298" y="1091"/>
                    <a:pt x="388" y="1091"/>
                  </a:cubicBezTo>
                  <a:cubicBezTo>
                    <a:pt x="398" y="1091"/>
                    <a:pt x="408" y="1090"/>
                    <a:pt x="419" y="1088"/>
                  </a:cubicBezTo>
                  <a:cubicBezTo>
                    <a:pt x="519" y="1071"/>
                    <a:pt x="603" y="921"/>
                    <a:pt x="536" y="820"/>
                  </a:cubicBezTo>
                  <a:lnTo>
                    <a:pt x="184" y="34"/>
                  </a:lnTo>
                  <a:cubicBezTo>
                    <a:pt x="168" y="17"/>
                    <a:pt x="117" y="0"/>
                    <a:pt x="84" y="0"/>
                  </a:cubicBezTo>
                  <a:close/>
                </a:path>
              </a:pathLst>
            </a:custGeom>
            <a:solidFill>
              <a:srgbClr val="FA9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7"/>
            <p:cNvSpPr/>
            <p:nvPr/>
          </p:nvSpPr>
          <p:spPr>
            <a:xfrm>
              <a:off x="4210641" y="2409789"/>
              <a:ext cx="70714" cy="79466"/>
            </a:xfrm>
            <a:custGeom>
              <a:avLst/>
              <a:gdLst/>
              <a:ahLst/>
              <a:cxnLst/>
              <a:rect l="l" t="t" r="r" b="b"/>
              <a:pathLst>
                <a:path w="905" h="1017" extrusionOk="0">
                  <a:moveTo>
                    <a:pt x="389" y="0"/>
                  </a:moveTo>
                  <a:cubicBezTo>
                    <a:pt x="372" y="0"/>
                    <a:pt x="354" y="2"/>
                    <a:pt x="335" y="4"/>
                  </a:cubicBezTo>
                  <a:cubicBezTo>
                    <a:pt x="134" y="71"/>
                    <a:pt x="0" y="172"/>
                    <a:pt x="67" y="423"/>
                  </a:cubicBezTo>
                  <a:cubicBezTo>
                    <a:pt x="129" y="655"/>
                    <a:pt x="420" y="1016"/>
                    <a:pt x="649" y="1016"/>
                  </a:cubicBezTo>
                  <a:cubicBezTo>
                    <a:pt x="668" y="1016"/>
                    <a:pt x="686" y="1014"/>
                    <a:pt x="703" y="1009"/>
                  </a:cubicBezTo>
                  <a:cubicBezTo>
                    <a:pt x="904" y="958"/>
                    <a:pt x="821" y="640"/>
                    <a:pt x="754" y="389"/>
                  </a:cubicBezTo>
                  <a:cubicBezTo>
                    <a:pt x="708" y="160"/>
                    <a:pt x="578" y="0"/>
                    <a:pt x="389"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7"/>
            <p:cNvSpPr/>
            <p:nvPr/>
          </p:nvSpPr>
          <p:spPr>
            <a:xfrm>
              <a:off x="4173994" y="2232262"/>
              <a:ext cx="321848" cy="223551"/>
            </a:xfrm>
            <a:custGeom>
              <a:avLst/>
              <a:gdLst/>
              <a:ahLst/>
              <a:cxnLst/>
              <a:rect l="l" t="t" r="r" b="b"/>
              <a:pathLst>
                <a:path w="4119" h="2861" extrusionOk="0">
                  <a:moveTo>
                    <a:pt x="2537" y="1"/>
                  </a:moveTo>
                  <a:cubicBezTo>
                    <a:pt x="1809" y="1"/>
                    <a:pt x="901" y="475"/>
                    <a:pt x="402" y="1423"/>
                  </a:cubicBezTo>
                  <a:cubicBezTo>
                    <a:pt x="1" y="2193"/>
                    <a:pt x="453" y="2327"/>
                    <a:pt x="838" y="2444"/>
                  </a:cubicBezTo>
                  <a:cubicBezTo>
                    <a:pt x="1022" y="2511"/>
                    <a:pt x="1172" y="2611"/>
                    <a:pt x="1256" y="2779"/>
                  </a:cubicBezTo>
                  <a:lnTo>
                    <a:pt x="1290" y="2846"/>
                  </a:lnTo>
                  <a:cubicBezTo>
                    <a:pt x="1307" y="2856"/>
                    <a:pt x="1325" y="2861"/>
                    <a:pt x="1341" y="2861"/>
                  </a:cubicBezTo>
                  <a:cubicBezTo>
                    <a:pt x="1404" y="2861"/>
                    <a:pt x="1453" y="2795"/>
                    <a:pt x="1440" y="2728"/>
                  </a:cubicBezTo>
                  <a:lnTo>
                    <a:pt x="1373" y="2561"/>
                  </a:lnTo>
                  <a:cubicBezTo>
                    <a:pt x="1206" y="2076"/>
                    <a:pt x="1457" y="1590"/>
                    <a:pt x="1926" y="1423"/>
                  </a:cubicBezTo>
                  <a:lnTo>
                    <a:pt x="2478" y="1239"/>
                  </a:lnTo>
                  <a:cubicBezTo>
                    <a:pt x="2545" y="1239"/>
                    <a:pt x="2612" y="1239"/>
                    <a:pt x="2679" y="1272"/>
                  </a:cubicBezTo>
                  <a:cubicBezTo>
                    <a:pt x="2846" y="1373"/>
                    <a:pt x="3047" y="1439"/>
                    <a:pt x="3265" y="1439"/>
                  </a:cubicBezTo>
                  <a:cubicBezTo>
                    <a:pt x="4118" y="1423"/>
                    <a:pt x="3600" y="402"/>
                    <a:pt x="3198" y="167"/>
                  </a:cubicBezTo>
                  <a:cubicBezTo>
                    <a:pt x="3014" y="56"/>
                    <a:pt x="2786" y="1"/>
                    <a:pt x="2537" y="1"/>
                  </a:cubicBezTo>
                  <a:close/>
                </a:path>
              </a:pathLst>
            </a:custGeom>
            <a:solidFill>
              <a:srgbClr val="5046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7"/>
            <p:cNvSpPr/>
            <p:nvPr/>
          </p:nvSpPr>
          <p:spPr>
            <a:xfrm>
              <a:off x="4189700" y="3437057"/>
              <a:ext cx="153071" cy="182920"/>
            </a:xfrm>
            <a:custGeom>
              <a:avLst/>
              <a:gdLst/>
              <a:ahLst/>
              <a:cxnLst/>
              <a:rect l="l" t="t" r="r" b="b"/>
              <a:pathLst>
                <a:path w="1959" h="2341" extrusionOk="0">
                  <a:moveTo>
                    <a:pt x="363" y="1"/>
                  </a:moveTo>
                  <a:cubicBezTo>
                    <a:pt x="323" y="1"/>
                    <a:pt x="280" y="10"/>
                    <a:pt x="235" y="31"/>
                  </a:cubicBezTo>
                  <a:cubicBezTo>
                    <a:pt x="51" y="114"/>
                    <a:pt x="1" y="298"/>
                    <a:pt x="118" y="483"/>
                  </a:cubicBezTo>
                  <a:lnTo>
                    <a:pt x="218" y="750"/>
                  </a:lnTo>
                  <a:cubicBezTo>
                    <a:pt x="302" y="901"/>
                    <a:pt x="302" y="1068"/>
                    <a:pt x="302" y="1236"/>
                  </a:cubicBezTo>
                  <a:cubicBezTo>
                    <a:pt x="319" y="1571"/>
                    <a:pt x="536" y="1905"/>
                    <a:pt x="737" y="2156"/>
                  </a:cubicBezTo>
                  <a:cubicBezTo>
                    <a:pt x="871" y="2324"/>
                    <a:pt x="1139" y="2341"/>
                    <a:pt x="1490" y="2341"/>
                  </a:cubicBezTo>
                  <a:cubicBezTo>
                    <a:pt x="1658" y="2341"/>
                    <a:pt x="1959" y="2307"/>
                    <a:pt x="1792" y="2156"/>
                  </a:cubicBezTo>
                  <a:cubicBezTo>
                    <a:pt x="1641" y="2039"/>
                    <a:pt x="1122" y="1989"/>
                    <a:pt x="1055" y="1453"/>
                  </a:cubicBezTo>
                  <a:cubicBezTo>
                    <a:pt x="1055" y="1420"/>
                    <a:pt x="1055" y="1370"/>
                    <a:pt x="1072" y="1336"/>
                  </a:cubicBezTo>
                  <a:cubicBezTo>
                    <a:pt x="1078" y="1334"/>
                    <a:pt x="1085" y="1333"/>
                    <a:pt x="1091" y="1333"/>
                  </a:cubicBezTo>
                  <a:cubicBezTo>
                    <a:pt x="1171" y="1333"/>
                    <a:pt x="1261" y="1509"/>
                    <a:pt x="1323" y="1571"/>
                  </a:cubicBezTo>
                  <a:cubicBezTo>
                    <a:pt x="1398" y="1646"/>
                    <a:pt x="1492" y="1684"/>
                    <a:pt x="1549" y="1684"/>
                  </a:cubicBezTo>
                  <a:cubicBezTo>
                    <a:pt x="1568" y="1684"/>
                    <a:pt x="1582" y="1679"/>
                    <a:pt x="1591" y="1671"/>
                  </a:cubicBezTo>
                  <a:cubicBezTo>
                    <a:pt x="1674" y="1621"/>
                    <a:pt x="1574" y="1554"/>
                    <a:pt x="1474" y="1420"/>
                  </a:cubicBezTo>
                  <a:cubicBezTo>
                    <a:pt x="1340" y="1219"/>
                    <a:pt x="1222" y="1001"/>
                    <a:pt x="1156" y="951"/>
                  </a:cubicBezTo>
                  <a:cubicBezTo>
                    <a:pt x="1139" y="918"/>
                    <a:pt x="1038" y="868"/>
                    <a:pt x="1005" y="834"/>
                  </a:cubicBezTo>
                  <a:cubicBezTo>
                    <a:pt x="921" y="784"/>
                    <a:pt x="804" y="717"/>
                    <a:pt x="787" y="616"/>
                  </a:cubicBezTo>
                  <a:lnTo>
                    <a:pt x="637" y="232"/>
                  </a:lnTo>
                  <a:cubicBezTo>
                    <a:pt x="586" y="92"/>
                    <a:pt x="487" y="1"/>
                    <a:pt x="363" y="1"/>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7"/>
            <p:cNvSpPr/>
            <p:nvPr/>
          </p:nvSpPr>
          <p:spPr>
            <a:xfrm>
              <a:off x="4944346" y="3371422"/>
              <a:ext cx="586031" cy="1262155"/>
            </a:xfrm>
            <a:custGeom>
              <a:avLst/>
              <a:gdLst/>
              <a:ahLst/>
              <a:cxnLst/>
              <a:rect l="l" t="t" r="r" b="b"/>
              <a:pathLst>
                <a:path w="7500" h="16153" extrusionOk="0">
                  <a:moveTo>
                    <a:pt x="4805" y="0"/>
                  </a:moveTo>
                  <a:lnTo>
                    <a:pt x="2009" y="2344"/>
                  </a:lnTo>
                  <a:cubicBezTo>
                    <a:pt x="720" y="3415"/>
                    <a:pt x="1" y="4988"/>
                    <a:pt x="1" y="6662"/>
                  </a:cubicBezTo>
                  <a:lnTo>
                    <a:pt x="1" y="16153"/>
                  </a:lnTo>
                  <a:cubicBezTo>
                    <a:pt x="1089" y="16153"/>
                    <a:pt x="1959" y="15283"/>
                    <a:pt x="1959" y="14195"/>
                  </a:cubicBezTo>
                  <a:lnTo>
                    <a:pt x="1959" y="13090"/>
                  </a:lnTo>
                  <a:cubicBezTo>
                    <a:pt x="1959" y="10629"/>
                    <a:pt x="3047" y="8336"/>
                    <a:pt x="4905" y="6763"/>
                  </a:cubicBezTo>
                  <a:lnTo>
                    <a:pt x="7500" y="4587"/>
                  </a:lnTo>
                  <a:lnTo>
                    <a:pt x="4805" y="0"/>
                  </a:lnTo>
                  <a:close/>
                </a:path>
              </a:pathLst>
            </a:custGeom>
            <a:solidFill>
              <a:srgbClr val="E78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7"/>
            <p:cNvSpPr/>
            <p:nvPr/>
          </p:nvSpPr>
          <p:spPr>
            <a:xfrm>
              <a:off x="5896523" y="3371422"/>
              <a:ext cx="586031" cy="1262155"/>
            </a:xfrm>
            <a:custGeom>
              <a:avLst/>
              <a:gdLst/>
              <a:ahLst/>
              <a:cxnLst/>
              <a:rect l="l" t="t" r="r" b="b"/>
              <a:pathLst>
                <a:path w="7500" h="16153" extrusionOk="0">
                  <a:moveTo>
                    <a:pt x="2679" y="0"/>
                  </a:moveTo>
                  <a:lnTo>
                    <a:pt x="0" y="4587"/>
                  </a:lnTo>
                  <a:lnTo>
                    <a:pt x="2578" y="6763"/>
                  </a:lnTo>
                  <a:cubicBezTo>
                    <a:pt x="4436" y="8336"/>
                    <a:pt x="5524" y="10629"/>
                    <a:pt x="5524" y="13073"/>
                  </a:cubicBezTo>
                  <a:lnTo>
                    <a:pt x="5524" y="14195"/>
                  </a:lnTo>
                  <a:cubicBezTo>
                    <a:pt x="5524" y="15283"/>
                    <a:pt x="6411" y="16153"/>
                    <a:pt x="7499" y="16153"/>
                  </a:cubicBezTo>
                  <a:lnTo>
                    <a:pt x="7499" y="6662"/>
                  </a:lnTo>
                  <a:cubicBezTo>
                    <a:pt x="7499" y="4988"/>
                    <a:pt x="6763" y="3415"/>
                    <a:pt x="5491" y="2344"/>
                  </a:cubicBezTo>
                  <a:lnTo>
                    <a:pt x="2679" y="0"/>
                  </a:lnTo>
                  <a:close/>
                </a:path>
              </a:pathLst>
            </a:custGeom>
            <a:solidFill>
              <a:srgbClr val="827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7"/>
            <p:cNvSpPr/>
            <p:nvPr/>
          </p:nvSpPr>
          <p:spPr>
            <a:xfrm>
              <a:off x="5896523" y="3371422"/>
              <a:ext cx="586031" cy="1262155"/>
            </a:xfrm>
            <a:custGeom>
              <a:avLst/>
              <a:gdLst/>
              <a:ahLst/>
              <a:cxnLst/>
              <a:rect l="l" t="t" r="r" b="b"/>
              <a:pathLst>
                <a:path w="7500" h="16153" extrusionOk="0">
                  <a:moveTo>
                    <a:pt x="2679" y="0"/>
                  </a:moveTo>
                  <a:lnTo>
                    <a:pt x="0" y="4587"/>
                  </a:lnTo>
                  <a:lnTo>
                    <a:pt x="2578" y="6763"/>
                  </a:lnTo>
                  <a:cubicBezTo>
                    <a:pt x="4436" y="8336"/>
                    <a:pt x="5524" y="10629"/>
                    <a:pt x="5524" y="13073"/>
                  </a:cubicBezTo>
                  <a:lnTo>
                    <a:pt x="5524" y="14195"/>
                  </a:lnTo>
                  <a:cubicBezTo>
                    <a:pt x="5524" y="15283"/>
                    <a:pt x="6411" y="16153"/>
                    <a:pt x="7499" y="16153"/>
                  </a:cubicBezTo>
                  <a:lnTo>
                    <a:pt x="7499" y="6662"/>
                  </a:lnTo>
                  <a:cubicBezTo>
                    <a:pt x="7499" y="4988"/>
                    <a:pt x="6763" y="3415"/>
                    <a:pt x="5491" y="2344"/>
                  </a:cubicBezTo>
                  <a:lnTo>
                    <a:pt x="2679" y="0"/>
                  </a:ln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7"/>
            <p:cNvSpPr/>
            <p:nvPr/>
          </p:nvSpPr>
          <p:spPr>
            <a:xfrm>
              <a:off x="5365505" y="3763748"/>
              <a:ext cx="701128" cy="487969"/>
            </a:xfrm>
            <a:custGeom>
              <a:avLst/>
              <a:gdLst/>
              <a:ahLst/>
              <a:cxnLst/>
              <a:rect l="l" t="t" r="r" b="b"/>
              <a:pathLst>
                <a:path w="8973" h="6245" extrusionOk="0">
                  <a:moveTo>
                    <a:pt x="720" y="1"/>
                  </a:moveTo>
                  <a:lnTo>
                    <a:pt x="68" y="5290"/>
                  </a:lnTo>
                  <a:cubicBezTo>
                    <a:pt x="1" y="5792"/>
                    <a:pt x="402" y="6244"/>
                    <a:pt x="904" y="6244"/>
                  </a:cubicBezTo>
                  <a:lnTo>
                    <a:pt x="8102" y="6244"/>
                  </a:lnTo>
                  <a:cubicBezTo>
                    <a:pt x="8604" y="6244"/>
                    <a:pt x="8972" y="5809"/>
                    <a:pt x="8956" y="5290"/>
                  </a:cubicBezTo>
                  <a:lnTo>
                    <a:pt x="8303" y="1"/>
                  </a:lnTo>
                  <a:close/>
                </a:path>
              </a:pathLst>
            </a:custGeom>
            <a:solidFill>
              <a:srgbClr val="E766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7"/>
            <p:cNvSpPr/>
            <p:nvPr/>
          </p:nvSpPr>
          <p:spPr>
            <a:xfrm>
              <a:off x="5246502" y="1223825"/>
              <a:ext cx="937806" cy="2635500"/>
            </a:xfrm>
            <a:custGeom>
              <a:avLst/>
              <a:gdLst/>
              <a:ahLst/>
              <a:cxnLst/>
              <a:rect l="l" t="t" r="r" b="b"/>
              <a:pathLst>
                <a:path w="12002" h="33729" extrusionOk="0">
                  <a:moveTo>
                    <a:pt x="6009" y="1"/>
                  </a:moveTo>
                  <a:cubicBezTo>
                    <a:pt x="4453" y="1"/>
                    <a:pt x="0" y="10998"/>
                    <a:pt x="0" y="21543"/>
                  </a:cubicBezTo>
                  <a:cubicBezTo>
                    <a:pt x="0" y="25259"/>
                    <a:pt x="335" y="28707"/>
                    <a:pt x="904" y="31620"/>
                  </a:cubicBezTo>
                  <a:cubicBezTo>
                    <a:pt x="1155" y="32842"/>
                    <a:pt x="2210" y="33729"/>
                    <a:pt x="3465" y="33729"/>
                  </a:cubicBezTo>
                  <a:lnTo>
                    <a:pt x="8537" y="33729"/>
                  </a:lnTo>
                  <a:cubicBezTo>
                    <a:pt x="9792" y="33729"/>
                    <a:pt x="10880" y="32842"/>
                    <a:pt x="11115" y="31620"/>
                  </a:cubicBezTo>
                  <a:cubicBezTo>
                    <a:pt x="11667" y="28690"/>
                    <a:pt x="12002" y="25226"/>
                    <a:pt x="12002" y="21543"/>
                  </a:cubicBezTo>
                  <a:cubicBezTo>
                    <a:pt x="12002" y="10998"/>
                    <a:pt x="7298" y="1"/>
                    <a:pt x="6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7"/>
            <p:cNvSpPr/>
            <p:nvPr/>
          </p:nvSpPr>
          <p:spPr>
            <a:xfrm>
              <a:off x="5390352" y="1223825"/>
              <a:ext cx="646197" cy="682844"/>
            </a:xfrm>
            <a:custGeom>
              <a:avLst/>
              <a:gdLst/>
              <a:ahLst/>
              <a:cxnLst/>
              <a:rect l="l" t="t" r="r" b="b"/>
              <a:pathLst>
                <a:path w="8270" h="8739" extrusionOk="0">
                  <a:moveTo>
                    <a:pt x="4168" y="1"/>
                  </a:moveTo>
                  <a:cubicBezTo>
                    <a:pt x="3265" y="1"/>
                    <a:pt x="1407" y="3633"/>
                    <a:pt x="1" y="8738"/>
                  </a:cubicBezTo>
                  <a:lnTo>
                    <a:pt x="8269" y="8738"/>
                  </a:lnTo>
                  <a:cubicBezTo>
                    <a:pt x="6796" y="3633"/>
                    <a:pt x="4938" y="1"/>
                    <a:pt x="41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7"/>
            <p:cNvSpPr/>
            <p:nvPr/>
          </p:nvSpPr>
          <p:spPr>
            <a:xfrm>
              <a:off x="5419106" y="1223825"/>
              <a:ext cx="586031" cy="582124"/>
            </a:xfrm>
            <a:custGeom>
              <a:avLst/>
              <a:gdLst/>
              <a:ahLst/>
              <a:cxnLst/>
              <a:rect l="l" t="t" r="r" b="b"/>
              <a:pathLst>
                <a:path w="7500" h="7450" extrusionOk="0">
                  <a:moveTo>
                    <a:pt x="3800" y="1"/>
                  </a:moveTo>
                  <a:cubicBezTo>
                    <a:pt x="2980" y="1"/>
                    <a:pt x="1373" y="3030"/>
                    <a:pt x="1" y="7449"/>
                  </a:cubicBezTo>
                  <a:lnTo>
                    <a:pt x="7500" y="7449"/>
                  </a:lnTo>
                  <a:cubicBezTo>
                    <a:pt x="6110" y="3030"/>
                    <a:pt x="4487" y="1"/>
                    <a:pt x="3800" y="1"/>
                  </a:cubicBez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7"/>
            <p:cNvSpPr/>
            <p:nvPr/>
          </p:nvSpPr>
          <p:spPr>
            <a:xfrm>
              <a:off x="5478022" y="1341421"/>
              <a:ext cx="198938" cy="464527"/>
            </a:xfrm>
            <a:custGeom>
              <a:avLst/>
              <a:gdLst/>
              <a:ahLst/>
              <a:cxnLst/>
              <a:rect l="l" t="t" r="r" b="b"/>
              <a:pathLst>
                <a:path w="2546" h="5945" extrusionOk="0">
                  <a:moveTo>
                    <a:pt x="2396" y="0"/>
                  </a:moveTo>
                  <a:cubicBezTo>
                    <a:pt x="2363" y="0"/>
                    <a:pt x="2331" y="16"/>
                    <a:pt x="2310" y="52"/>
                  </a:cubicBezTo>
                  <a:cubicBezTo>
                    <a:pt x="1707" y="1107"/>
                    <a:pt x="921" y="2948"/>
                    <a:pt x="0" y="5944"/>
                  </a:cubicBezTo>
                  <a:lnTo>
                    <a:pt x="804" y="5944"/>
                  </a:lnTo>
                  <a:cubicBezTo>
                    <a:pt x="1557" y="3500"/>
                    <a:pt x="1892" y="1776"/>
                    <a:pt x="2511" y="169"/>
                  </a:cubicBezTo>
                  <a:cubicBezTo>
                    <a:pt x="2546" y="77"/>
                    <a:pt x="2469" y="0"/>
                    <a:pt x="2396" y="0"/>
                  </a:cubicBezTo>
                  <a:close/>
                </a:path>
              </a:pathLst>
            </a:custGeom>
            <a:solidFill>
              <a:srgbClr val="BA5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7"/>
            <p:cNvSpPr/>
            <p:nvPr/>
          </p:nvSpPr>
          <p:spPr>
            <a:xfrm>
              <a:off x="5377303" y="2434949"/>
              <a:ext cx="669717" cy="671045"/>
            </a:xfrm>
            <a:custGeom>
              <a:avLst/>
              <a:gdLst/>
              <a:ahLst/>
              <a:cxnLst/>
              <a:rect l="l" t="t" r="r" b="b"/>
              <a:pathLst>
                <a:path w="8571" h="8588" extrusionOk="0">
                  <a:moveTo>
                    <a:pt x="4285" y="0"/>
                  </a:moveTo>
                  <a:cubicBezTo>
                    <a:pt x="1925" y="0"/>
                    <a:pt x="0" y="1925"/>
                    <a:pt x="0" y="4286"/>
                  </a:cubicBezTo>
                  <a:cubicBezTo>
                    <a:pt x="0" y="6662"/>
                    <a:pt x="1925" y="8587"/>
                    <a:pt x="4285" y="8587"/>
                  </a:cubicBezTo>
                  <a:cubicBezTo>
                    <a:pt x="6645" y="8587"/>
                    <a:pt x="8570" y="6662"/>
                    <a:pt x="8570" y="4286"/>
                  </a:cubicBezTo>
                  <a:cubicBezTo>
                    <a:pt x="8570" y="1909"/>
                    <a:pt x="6679" y="0"/>
                    <a:pt x="4285" y="0"/>
                  </a:cubicBezTo>
                  <a:close/>
                </a:path>
              </a:pathLst>
            </a:custGeom>
            <a:solidFill>
              <a:srgbClr val="BA5A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6" name="Google Shape;396;p47"/>
            <p:cNvSpPr/>
            <p:nvPr/>
          </p:nvSpPr>
          <p:spPr>
            <a:xfrm>
              <a:off x="5377303" y="2399631"/>
              <a:ext cx="669717" cy="669717"/>
            </a:xfrm>
            <a:custGeom>
              <a:avLst/>
              <a:gdLst/>
              <a:ahLst/>
              <a:cxnLst/>
              <a:rect l="l" t="t" r="r" b="b"/>
              <a:pathLst>
                <a:path w="8571" h="8571" extrusionOk="0">
                  <a:moveTo>
                    <a:pt x="4285" y="0"/>
                  </a:moveTo>
                  <a:cubicBezTo>
                    <a:pt x="1925" y="0"/>
                    <a:pt x="0" y="1925"/>
                    <a:pt x="0" y="4286"/>
                  </a:cubicBezTo>
                  <a:cubicBezTo>
                    <a:pt x="0" y="6646"/>
                    <a:pt x="1925" y="8571"/>
                    <a:pt x="4285" y="8571"/>
                  </a:cubicBezTo>
                  <a:cubicBezTo>
                    <a:pt x="6645" y="8571"/>
                    <a:pt x="8570" y="6646"/>
                    <a:pt x="8570" y="4286"/>
                  </a:cubicBezTo>
                  <a:cubicBezTo>
                    <a:pt x="8570" y="1925"/>
                    <a:pt x="6679" y="0"/>
                    <a:pt x="4285" y="0"/>
                  </a:cubicBezTo>
                  <a:close/>
                </a:path>
              </a:pathLst>
            </a:custGeom>
            <a:solidFill>
              <a:srgbClr val="E78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7"/>
            <p:cNvSpPr/>
            <p:nvPr/>
          </p:nvSpPr>
          <p:spPr>
            <a:xfrm>
              <a:off x="5709463" y="2399631"/>
              <a:ext cx="337554" cy="669717"/>
            </a:xfrm>
            <a:custGeom>
              <a:avLst/>
              <a:gdLst/>
              <a:ahLst/>
              <a:cxnLst/>
              <a:rect l="l" t="t" r="r" b="b"/>
              <a:pathLst>
                <a:path w="4320" h="8571" extrusionOk="0">
                  <a:moveTo>
                    <a:pt x="1" y="0"/>
                  </a:moveTo>
                  <a:lnTo>
                    <a:pt x="1" y="8571"/>
                  </a:lnTo>
                  <a:lnTo>
                    <a:pt x="34" y="8571"/>
                  </a:lnTo>
                  <a:cubicBezTo>
                    <a:pt x="2394" y="8571"/>
                    <a:pt x="4319" y="6646"/>
                    <a:pt x="4319" y="4286"/>
                  </a:cubicBezTo>
                  <a:cubicBezTo>
                    <a:pt x="4319" y="1925"/>
                    <a:pt x="2428" y="0"/>
                    <a:pt x="34" y="0"/>
                  </a:cubicBez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7"/>
            <p:cNvSpPr/>
            <p:nvPr/>
          </p:nvSpPr>
          <p:spPr>
            <a:xfrm>
              <a:off x="5484507" y="2505585"/>
              <a:ext cx="457886" cy="457808"/>
            </a:xfrm>
            <a:custGeom>
              <a:avLst/>
              <a:gdLst/>
              <a:ahLst/>
              <a:cxnLst/>
              <a:rect l="l" t="t" r="r" b="b"/>
              <a:pathLst>
                <a:path w="5860" h="5859" extrusionOk="0">
                  <a:moveTo>
                    <a:pt x="2930" y="0"/>
                  </a:moveTo>
                  <a:cubicBezTo>
                    <a:pt x="1323" y="0"/>
                    <a:pt x="1" y="1323"/>
                    <a:pt x="1" y="2930"/>
                  </a:cubicBezTo>
                  <a:cubicBezTo>
                    <a:pt x="1" y="4536"/>
                    <a:pt x="1323" y="5859"/>
                    <a:pt x="2930" y="5859"/>
                  </a:cubicBezTo>
                  <a:cubicBezTo>
                    <a:pt x="4554" y="5859"/>
                    <a:pt x="5859" y="4536"/>
                    <a:pt x="5859" y="2930"/>
                  </a:cubicBezTo>
                  <a:cubicBezTo>
                    <a:pt x="5859" y="1323"/>
                    <a:pt x="4554" y="0"/>
                    <a:pt x="2930" y="0"/>
                  </a:cubicBezTo>
                  <a:close/>
                </a:path>
              </a:pathLst>
            </a:custGeom>
            <a:solidFill>
              <a:srgbClr val="D2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7"/>
            <p:cNvSpPr/>
            <p:nvPr/>
          </p:nvSpPr>
          <p:spPr>
            <a:xfrm>
              <a:off x="5426998" y="4251636"/>
              <a:ext cx="574232" cy="166198"/>
            </a:xfrm>
            <a:custGeom>
              <a:avLst/>
              <a:gdLst/>
              <a:ahLst/>
              <a:cxnLst/>
              <a:rect l="l" t="t" r="r" b="b"/>
              <a:pathLst>
                <a:path w="7349" h="2127" extrusionOk="0">
                  <a:moveTo>
                    <a:pt x="0" y="0"/>
                  </a:moveTo>
                  <a:lnTo>
                    <a:pt x="0" y="1205"/>
                  </a:lnTo>
                  <a:cubicBezTo>
                    <a:pt x="0" y="1708"/>
                    <a:pt x="419" y="2126"/>
                    <a:pt x="921" y="2126"/>
                  </a:cubicBezTo>
                  <a:lnTo>
                    <a:pt x="6428" y="2126"/>
                  </a:lnTo>
                  <a:cubicBezTo>
                    <a:pt x="6963" y="2126"/>
                    <a:pt x="7348" y="1741"/>
                    <a:pt x="7332" y="1205"/>
                  </a:cubicBezTo>
                  <a:lnTo>
                    <a:pt x="7332" y="0"/>
                  </a:lnTo>
                  <a:close/>
                </a:path>
              </a:pathLst>
            </a:custGeom>
            <a:solidFill>
              <a:srgbClr val="E78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7"/>
            <p:cNvSpPr/>
            <p:nvPr/>
          </p:nvSpPr>
          <p:spPr>
            <a:xfrm>
              <a:off x="5876911" y="4251636"/>
              <a:ext cx="124317" cy="166198"/>
            </a:xfrm>
            <a:custGeom>
              <a:avLst/>
              <a:gdLst/>
              <a:ahLst/>
              <a:cxnLst/>
              <a:rect l="l" t="t" r="r" b="b"/>
              <a:pathLst>
                <a:path w="1591" h="2127" extrusionOk="0">
                  <a:moveTo>
                    <a:pt x="0" y="0"/>
                  </a:moveTo>
                  <a:lnTo>
                    <a:pt x="0" y="2126"/>
                  </a:lnTo>
                  <a:lnTo>
                    <a:pt x="670" y="2126"/>
                  </a:lnTo>
                  <a:cubicBezTo>
                    <a:pt x="1205" y="2126"/>
                    <a:pt x="1590" y="1741"/>
                    <a:pt x="1590" y="1205"/>
                  </a:cubicBezTo>
                  <a:lnTo>
                    <a:pt x="1590" y="0"/>
                  </a:ln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7"/>
            <p:cNvSpPr/>
            <p:nvPr/>
          </p:nvSpPr>
          <p:spPr>
            <a:xfrm>
              <a:off x="5625779" y="3341339"/>
              <a:ext cx="177919" cy="1294895"/>
            </a:xfrm>
            <a:custGeom>
              <a:avLst/>
              <a:gdLst/>
              <a:ahLst/>
              <a:cxnLst/>
              <a:rect l="l" t="t" r="r" b="b"/>
              <a:pathLst>
                <a:path w="2277" h="16572" extrusionOk="0">
                  <a:moveTo>
                    <a:pt x="1122" y="0"/>
                  </a:moveTo>
                  <a:cubicBezTo>
                    <a:pt x="402" y="553"/>
                    <a:pt x="1" y="1440"/>
                    <a:pt x="17" y="2360"/>
                  </a:cubicBezTo>
                  <a:lnTo>
                    <a:pt x="419" y="14764"/>
                  </a:lnTo>
                  <a:cubicBezTo>
                    <a:pt x="436" y="15433"/>
                    <a:pt x="704" y="16069"/>
                    <a:pt x="1155" y="16571"/>
                  </a:cubicBezTo>
                  <a:lnTo>
                    <a:pt x="1189" y="16504"/>
                  </a:lnTo>
                  <a:cubicBezTo>
                    <a:pt x="1607" y="16002"/>
                    <a:pt x="1842" y="15400"/>
                    <a:pt x="1825" y="14831"/>
                  </a:cubicBezTo>
                  <a:lnTo>
                    <a:pt x="2243" y="2377"/>
                  </a:lnTo>
                  <a:cubicBezTo>
                    <a:pt x="2277" y="1440"/>
                    <a:pt x="1859" y="553"/>
                    <a:pt x="1122" y="0"/>
                  </a:cubicBez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7"/>
            <p:cNvSpPr/>
            <p:nvPr/>
          </p:nvSpPr>
          <p:spPr>
            <a:xfrm>
              <a:off x="5716027" y="3338683"/>
              <a:ext cx="88999" cy="1297551"/>
            </a:xfrm>
            <a:custGeom>
              <a:avLst/>
              <a:gdLst/>
              <a:ahLst/>
              <a:cxnLst/>
              <a:rect l="l" t="t" r="r" b="b"/>
              <a:pathLst>
                <a:path w="1139" h="16606" extrusionOk="0">
                  <a:moveTo>
                    <a:pt x="0" y="1"/>
                  </a:moveTo>
                  <a:lnTo>
                    <a:pt x="0" y="16605"/>
                  </a:lnTo>
                  <a:lnTo>
                    <a:pt x="34" y="16538"/>
                  </a:lnTo>
                  <a:cubicBezTo>
                    <a:pt x="452" y="16036"/>
                    <a:pt x="687" y="15434"/>
                    <a:pt x="687" y="14848"/>
                  </a:cubicBezTo>
                  <a:lnTo>
                    <a:pt x="1105" y="2394"/>
                  </a:lnTo>
                  <a:cubicBezTo>
                    <a:pt x="1139" y="1457"/>
                    <a:pt x="720" y="570"/>
                    <a:pt x="0" y="1"/>
                  </a:cubicBezTo>
                  <a:close/>
                </a:path>
              </a:pathLst>
            </a:custGeom>
            <a:solidFill>
              <a:srgbClr val="BA5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7"/>
            <p:cNvSpPr/>
            <p:nvPr/>
          </p:nvSpPr>
          <p:spPr>
            <a:xfrm>
              <a:off x="5515918" y="2543482"/>
              <a:ext cx="426474" cy="419911"/>
            </a:xfrm>
            <a:custGeom>
              <a:avLst/>
              <a:gdLst/>
              <a:ahLst/>
              <a:cxnLst/>
              <a:rect l="l" t="t" r="r" b="b"/>
              <a:pathLst>
                <a:path w="5458" h="5374" extrusionOk="0">
                  <a:moveTo>
                    <a:pt x="4152" y="1"/>
                  </a:moveTo>
                  <a:lnTo>
                    <a:pt x="4152" y="168"/>
                  </a:lnTo>
                  <a:cubicBezTo>
                    <a:pt x="4152" y="2260"/>
                    <a:pt x="2444" y="3968"/>
                    <a:pt x="335" y="3968"/>
                  </a:cubicBezTo>
                  <a:cubicBezTo>
                    <a:pt x="218" y="3968"/>
                    <a:pt x="101" y="3968"/>
                    <a:pt x="0" y="3951"/>
                  </a:cubicBezTo>
                  <a:lnTo>
                    <a:pt x="0" y="3951"/>
                  </a:lnTo>
                  <a:cubicBezTo>
                    <a:pt x="519" y="4805"/>
                    <a:pt x="1440" y="5374"/>
                    <a:pt x="2511" y="5374"/>
                  </a:cubicBezTo>
                  <a:cubicBezTo>
                    <a:pt x="4118" y="5374"/>
                    <a:pt x="5441" y="4051"/>
                    <a:pt x="5441" y="2445"/>
                  </a:cubicBezTo>
                  <a:cubicBezTo>
                    <a:pt x="5457" y="1424"/>
                    <a:pt x="4938" y="536"/>
                    <a:pt x="4152" y="1"/>
                  </a:cubicBezTo>
                  <a:close/>
                </a:path>
              </a:pathLst>
            </a:custGeom>
            <a:solidFill>
              <a:srgbClr val="AF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7"/>
            <p:cNvSpPr/>
            <p:nvPr/>
          </p:nvSpPr>
          <p:spPr>
            <a:xfrm>
              <a:off x="4021002" y="2630136"/>
              <a:ext cx="324427" cy="869514"/>
            </a:xfrm>
            <a:custGeom>
              <a:avLst/>
              <a:gdLst/>
              <a:ahLst/>
              <a:cxnLst/>
              <a:rect l="l" t="t" r="r" b="b"/>
              <a:pathLst>
                <a:path w="4152" h="11128" extrusionOk="0">
                  <a:moveTo>
                    <a:pt x="3030" y="1"/>
                  </a:moveTo>
                  <a:cubicBezTo>
                    <a:pt x="2641" y="1"/>
                    <a:pt x="2293" y="98"/>
                    <a:pt x="2109" y="281"/>
                  </a:cubicBezTo>
                  <a:cubicBezTo>
                    <a:pt x="1306" y="1101"/>
                    <a:pt x="469" y="4030"/>
                    <a:pt x="117" y="5420"/>
                  </a:cubicBezTo>
                  <a:cubicBezTo>
                    <a:pt x="0" y="5855"/>
                    <a:pt x="51" y="6307"/>
                    <a:pt x="235" y="6725"/>
                  </a:cubicBezTo>
                  <a:lnTo>
                    <a:pt x="2243" y="11128"/>
                  </a:lnTo>
                  <a:cubicBezTo>
                    <a:pt x="2511" y="11077"/>
                    <a:pt x="2762" y="11044"/>
                    <a:pt x="2913" y="10743"/>
                  </a:cubicBezTo>
                  <a:lnTo>
                    <a:pt x="1724" y="6525"/>
                  </a:lnTo>
                  <a:cubicBezTo>
                    <a:pt x="1657" y="6307"/>
                    <a:pt x="1708" y="6056"/>
                    <a:pt x="1825" y="5872"/>
                  </a:cubicBezTo>
                  <a:cubicBezTo>
                    <a:pt x="2946" y="4047"/>
                    <a:pt x="4151" y="164"/>
                    <a:pt x="3582" y="63"/>
                  </a:cubicBezTo>
                  <a:cubicBezTo>
                    <a:pt x="3398" y="21"/>
                    <a:pt x="3210" y="1"/>
                    <a:pt x="3030" y="1"/>
                  </a:cubicBezTo>
                  <a:close/>
                </a:path>
              </a:pathLst>
            </a:custGeom>
            <a:solidFill>
              <a:srgbClr val="E162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7"/>
            <p:cNvSpPr/>
            <p:nvPr/>
          </p:nvSpPr>
          <p:spPr>
            <a:xfrm>
              <a:off x="6808147" y="4407128"/>
              <a:ext cx="183154" cy="225427"/>
            </a:xfrm>
            <a:custGeom>
              <a:avLst/>
              <a:gdLst/>
              <a:ahLst/>
              <a:cxnLst/>
              <a:rect l="l" t="t" r="r" b="b"/>
              <a:pathLst>
                <a:path w="2344" h="2885" extrusionOk="0">
                  <a:moveTo>
                    <a:pt x="1242" y="0"/>
                  </a:moveTo>
                  <a:cubicBezTo>
                    <a:pt x="1230" y="0"/>
                    <a:pt x="1217" y="1"/>
                    <a:pt x="1205" y="2"/>
                  </a:cubicBezTo>
                  <a:lnTo>
                    <a:pt x="1105" y="19"/>
                  </a:lnTo>
                  <a:cubicBezTo>
                    <a:pt x="938" y="52"/>
                    <a:pt x="854" y="437"/>
                    <a:pt x="938" y="588"/>
                  </a:cubicBezTo>
                  <a:cubicBezTo>
                    <a:pt x="1172" y="1006"/>
                    <a:pt x="1507" y="1760"/>
                    <a:pt x="1122" y="2044"/>
                  </a:cubicBezTo>
                  <a:lnTo>
                    <a:pt x="686" y="2362"/>
                  </a:lnTo>
                  <a:cubicBezTo>
                    <a:pt x="251" y="2647"/>
                    <a:pt x="0" y="2446"/>
                    <a:pt x="0" y="2714"/>
                  </a:cubicBezTo>
                  <a:cubicBezTo>
                    <a:pt x="0" y="2803"/>
                    <a:pt x="261" y="2885"/>
                    <a:pt x="573" y="2885"/>
                  </a:cubicBezTo>
                  <a:cubicBezTo>
                    <a:pt x="729" y="2885"/>
                    <a:pt x="898" y="2864"/>
                    <a:pt x="1055" y="2814"/>
                  </a:cubicBezTo>
                  <a:cubicBezTo>
                    <a:pt x="1523" y="2680"/>
                    <a:pt x="1975" y="2513"/>
                    <a:pt x="1975" y="2513"/>
                  </a:cubicBezTo>
                  <a:cubicBezTo>
                    <a:pt x="2226" y="2446"/>
                    <a:pt x="2344" y="2145"/>
                    <a:pt x="2193" y="1944"/>
                  </a:cubicBezTo>
                  <a:lnTo>
                    <a:pt x="1959" y="1609"/>
                  </a:lnTo>
                  <a:lnTo>
                    <a:pt x="1892" y="1475"/>
                  </a:lnTo>
                  <a:lnTo>
                    <a:pt x="1590" y="253"/>
                  </a:lnTo>
                  <a:cubicBezTo>
                    <a:pt x="1544" y="98"/>
                    <a:pt x="1396" y="0"/>
                    <a:pt x="1242"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7"/>
            <p:cNvSpPr/>
            <p:nvPr/>
          </p:nvSpPr>
          <p:spPr>
            <a:xfrm>
              <a:off x="6817289" y="3466124"/>
              <a:ext cx="109861" cy="207455"/>
            </a:xfrm>
            <a:custGeom>
              <a:avLst/>
              <a:gdLst/>
              <a:ahLst/>
              <a:cxnLst/>
              <a:rect l="l" t="t" r="r" b="b"/>
              <a:pathLst>
                <a:path w="1406" h="2655" extrusionOk="0">
                  <a:moveTo>
                    <a:pt x="343" y="0"/>
                  </a:moveTo>
                  <a:cubicBezTo>
                    <a:pt x="320" y="0"/>
                    <a:pt x="295" y="4"/>
                    <a:pt x="268" y="10"/>
                  </a:cubicBezTo>
                  <a:cubicBezTo>
                    <a:pt x="67" y="44"/>
                    <a:pt x="0" y="244"/>
                    <a:pt x="34" y="445"/>
                  </a:cubicBezTo>
                  <a:lnTo>
                    <a:pt x="84" y="747"/>
                  </a:lnTo>
                  <a:cubicBezTo>
                    <a:pt x="118" y="914"/>
                    <a:pt x="101" y="1081"/>
                    <a:pt x="67" y="1249"/>
                  </a:cubicBezTo>
                  <a:cubicBezTo>
                    <a:pt x="17" y="1600"/>
                    <a:pt x="151" y="1969"/>
                    <a:pt x="285" y="2270"/>
                  </a:cubicBezTo>
                  <a:cubicBezTo>
                    <a:pt x="369" y="2454"/>
                    <a:pt x="653" y="2538"/>
                    <a:pt x="1005" y="2621"/>
                  </a:cubicBezTo>
                  <a:cubicBezTo>
                    <a:pt x="1069" y="2641"/>
                    <a:pt x="1150" y="2655"/>
                    <a:pt x="1219" y="2655"/>
                  </a:cubicBezTo>
                  <a:cubicBezTo>
                    <a:pt x="1329" y="2655"/>
                    <a:pt x="1405" y="2618"/>
                    <a:pt x="1323" y="2504"/>
                  </a:cubicBezTo>
                  <a:cubicBezTo>
                    <a:pt x="1206" y="2354"/>
                    <a:pt x="670" y="2186"/>
                    <a:pt x="754" y="1634"/>
                  </a:cubicBezTo>
                  <a:cubicBezTo>
                    <a:pt x="754" y="1617"/>
                    <a:pt x="770" y="1533"/>
                    <a:pt x="787" y="1533"/>
                  </a:cubicBezTo>
                  <a:cubicBezTo>
                    <a:pt x="792" y="1533"/>
                    <a:pt x="796" y="1532"/>
                    <a:pt x="801" y="1532"/>
                  </a:cubicBezTo>
                  <a:cubicBezTo>
                    <a:pt x="907" y="1532"/>
                    <a:pt x="940" y="1722"/>
                    <a:pt x="1005" y="1835"/>
                  </a:cubicBezTo>
                  <a:cubicBezTo>
                    <a:pt x="1078" y="1952"/>
                    <a:pt x="1177" y="2005"/>
                    <a:pt x="1246" y="2005"/>
                  </a:cubicBezTo>
                  <a:cubicBezTo>
                    <a:pt x="1255" y="2005"/>
                    <a:pt x="1264" y="2004"/>
                    <a:pt x="1272" y="2002"/>
                  </a:cubicBezTo>
                  <a:cubicBezTo>
                    <a:pt x="1339" y="1935"/>
                    <a:pt x="1256" y="1835"/>
                    <a:pt x="1189" y="1684"/>
                  </a:cubicBezTo>
                  <a:cubicBezTo>
                    <a:pt x="1105" y="1450"/>
                    <a:pt x="1021" y="1215"/>
                    <a:pt x="988" y="1115"/>
                  </a:cubicBezTo>
                  <a:cubicBezTo>
                    <a:pt x="954" y="1081"/>
                    <a:pt x="887" y="998"/>
                    <a:pt x="854" y="964"/>
                  </a:cubicBezTo>
                  <a:cubicBezTo>
                    <a:pt x="787" y="881"/>
                    <a:pt x="687" y="780"/>
                    <a:pt x="670" y="696"/>
                  </a:cubicBezTo>
                  <a:lnTo>
                    <a:pt x="603" y="295"/>
                  </a:lnTo>
                  <a:cubicBezTo>
                    <a:pt x="588" y="135"/>
                    <a:pt x="498" y="0"/>
                    <a:pt x="343"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7"/>
            <p:cNvSpPr/>
            <p:nvPr/>
          </p:nvSpPr>
          <p:spPr>
            <a:xfrm>
              <a:off x="6270565" y="2533246"/>
              <a:ext cx="741916" cy="717927"/>
            </a:xfrm>
            <a:custGeom>
              <a:avLst/>
              <a:gdLst/>
              <a:ahLst/>
              <a:cxnLst/>
              <a:rect l="l" t="t" r="r" b="b"/>
              <a:pathLst>
                <a:path w="9495" h="9188" extrusionOk="0">
                  <a:moveTo>
                    <a:pt x="8751" y="1"/>
                  </a:moveTo>
                  <a:cubicBezTo>
                    <a:pt x="8494" y="1"/>
                    <a:pt x="8198" y="132"/>
                    <a:pt x="7951" y="416"/>
                  </a:cubicBezTo>
                  <a:cubicBezTo>
                    <a:pt x="7366" y="1052"/>
                    <a:pt x="5441" y="5120"/>
                    <a:pt x="4888" y="5756"/>
                  </a:cubicBezTo>
                  <a:cubicBezTo>
                    <a:pt x="4302" y="6409"/>
                    <a:pt x="1" y="8601"/>
                    <a:pt x="1" y="8601"/>
                  </a:cubicBezTo>
                  <a:cubicBezTo>
                    <a:pt x="1" y="8601"/>
                    <a:pt x="51" y="8786"/>
                    <a:pt x="135" y="8919"/>
                  </a:cubicBezTo>
                  <a:cubicBezTo>
                    <a:pt x="218" y="9037"/>
                    <a:pt x="319" y="9187"/>
                    <a:pt x="319" y="9187"/>
                  </a:cubicBezTo>
                  <a:cubicBezTo>
                    <a:pt x="319" y="9187"/>
                    <a:pt x="3767" y="8016"/>
                    <a:pt x="5190" y="7212"/>
                  </a:cubicBezTo>
                  <a:cubicBezTo>
                    <a:pt x="7315" y="6040"/>
                    <a:pt x="8738" y="2743"/>
                    <a:pt x="9307" y="985"/>
                  </a:cubicBezTo>
                  <a:cubicBezTo>
                    <a:pt x="9495" y="360"/>
                    <a:pt x="9176" y="1"/>
                    <a:pt x="8751" y="1"/>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7"/>
            <p:cNvSpPr/>
            <p:nvPr/>
          </p:nvSpPr>
          <p:spPr>
            <a:xfrm>
              <a:off x="6849950" y="2492458"/>
              <a:ext cx="541571" cy="784891"/>
            </a:xfrm>
            <a:custGeom>
              <a:avLst/>
              <a:gdLst/>
              <a:ahLst/>
              <a:cxnLst/>
              <a:rect l="l" t="t" r="r" b="b"/>
              <a:pathLst>
                <a:path w="6931" h="10045" extrusionOk="0">
                  <a:moveTo>
                    <a:pt x="5022" y="1"/>
                  </a:moveTo>
                  <a:lnTo>
                    <a:pt x="1357" y="503"/>
                  </a:lnTo>
                  <a:lnTo>
                    <a:pt x="1" y="10044"/>
                  </a:lnTo>
                  <a:lnTo>
                    <a:pt x="6931" y="9977"/>
                  </a:lnTo>
                  <a:lnTo>
                    <a:pt x="5022" y="1"/>
                  </a:ln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7"/>
            <p:cNvSpPr/>
            <p:nvPr/>
          </p:nvSpPr>
          <p:spPr>
            <a:xfrm>
              <a:off x="6687816" y="3257576"/>
              <a:ext cx="481405" cy="1214257"/>
            </a:xfrm>
            <a:custGeom>
              <a:avLst/>
              <a:gdLst/>
              <a:ahLst/>
              <a:cxnLst/>
              <a:rect l="l" t="t" r="r" b="b"/>
              <a:pathLst>
                <a:path w="6161" h="15540" extrusionOk="0">
                  <a:moveTo>
                    <a:pt x="2093" y="1"/>
                  </a:moveTo>
                  <a:cubicBezTo>
                    <a:pt x="2093" y="1"/>
                    <a:pt x="653" y="5140"/>
                    <a:pt x="285" y="7450"/>
                  </a:cubicBezTo>
                  <a:cubicBezTo>
                    <a:pt x="0" y="9090"/>
                    <a:pt x="2511" y="15501"/>
                    <a:pt x="2511" y="15501"/>
                  </a:cubicBezTo>
                  <a:cubicBezTo>
                    <a:pt x="2581" y="15529"/>
                    <a:pt x="2650" y="15540"/>
                    <a:pt x="2718" y="15540"/>
                  </a:cubicBezTo>
                  <a:cubicBezTo>
                    <a:pt x="2895" y="15540"/>
                    <a:pt x="3071" y="15466"/>
                    <a:pt x="3264" y="15417"/>
                  </a:cubicBezTo>
                  <a:cubicBezTo>
                    <a:pt x="3264" y="15417"/>
                    <a:pt x="2511" y="9776"/>
                    <a:pt x="2762" y="8387"/>
                  </a:cubicBezTo>
                  <a:cubicBezTo>
                    <a:pt x="3047" y="6947"/>
                    <a:pt x="5189" y="4035"/>
                    <a:pt x="5340" y="3282"/>
                  </a:cubicBezTo>
                  <a:cubicBezTo>
                    <a:pt x="5641" y="1692"/>
                    <a:pt x="6160" y="336"/>
                    <a:pt x="6160" y="336"/>
                  </a:cubicBezTo>
                  <a:lnTo>
                    <a:pt x="2093" y="1"/>
                  </a:lnTo>
                  <a:close/>
                </a:path>
              </a:pathLst>
            </a:custGeom>
            <a:solidFill>
              <a:srgbClr val="00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7"/>
            <p:cNvSpPr/>
            <p:nvPr/>
          </p:nvSpPr>
          <p:spPr>
            <a:xfrm>
              <a:off x="6997785" y="3210694"/>
              <a:ext cx="481405" cy="1265984"/>
            </a:xfrm>
            <a:custGeom>
              <a:avLst/>
              <a:gdLst/>
              <a:ahLst/>
              <a:cxnLst/>
              <a:rect l="l" t="t" r="r" b="b"/>
              <a:pathLst>
                <a:path w="6161" h="16202" extrusionOk="0">
                  <a:moveTo>
                    <a:pt x="3364" y="0"/>
                  </a:moveTo>
                  <a:cubicBezTo>
                    <a:pt x="2452" y="0"/>
                    <a:pt x="1479" y="370"/>
                    <a:pt x="1356" y="1003"/>
                  </a:cubicBezTo>
                  <a:cubicBezTo>
                    <a:pt x="938" y="3229"/>
                    <a:pt x="0" y="6610"/>
                    <a:pt x="1791" y="9757"/>
                  </a:cubicBezTo>
                  <a:cubicBezTo>
                    <a:pt x="3599" y="12921"/>
                    <a:pt x="5491" y="16201"/>
                    <a:pt x="5491" y="16201"/>
                  </a:cubicBezTo>
                  <a:cubicBezTo>
                    <a:pt x="5742" y="16201"/>
                    <a:pt x="5959" y="16118"/>
                    <a:pt x="6160" y="15967"/>
                  </a:cubicBezTo>
                  <a:cubicBezTo>
                    <a:pt x="6160" y="15967"/>
                    <a:pt x="5859" y="14544"/>
                    <a:pt x="5390" y="12870"/>
                  </a:cubicBezTo>
                  <a:cubicBezTo>
                    <a:pt x="4871" y="10979"/>
                    <a:pt x="4202" y="8719"/>
                    <a:pt x="4386" y="7547"/>
                  </a:cubicBezTo>
                  <a:cubicBezTo>
                    <a:pt x="4737" y="5338"/>
                    <a:pt x="5139" y="2409"/>
                    <a:pt x="5022" y="986"/>
                  </a:cubicBezTo>
                  <a:cubicBezTo>
                    <a:pt x="4966" y="302"/>
                    <a:pt x="4190" y="0"/>
                    <a:pt x="3364" y="0"/>
                  </a:cubicBezTo>
                  <a:close/>
                </a:path>
              </a:pathLst>
            </a:custGeom>
            <a:solidFill>
              <a:srgbClr val="00C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7"/>
            <p:cNvSpPr/>
            <p:nvPr/>
          </p:nvSpPr>
          <p:spPr>
            <a:xfrm>
              <a:off x="6836901" y="2492458"/>
              <a:ext cx="563762" cy="829351"/>
            </a:xfrm>
            <a:custGeom>
              <a:avLst/>
              <a:gdLst/>
              <a:ahLst/>
              <a:cxnLst/>
              <a:rect l="l" t="t" r="r" b="b"/>
              <a:pathLst>
                <a:path w="7215" h="10614" extrusionOk="0">
                  <a:moveTo>
                    <a:pt x="5206" y="1"/>
                  </a:moveTo>
                  <a:lnTo>
                    <a:pt x="1557" y="503"/>
                  </a:lnTo>
                  <a:lnTo>
                    <a:pt x="51" y="9793"/>
                  </a:lnTo>
                  <a:cubicBezTo>
                    <a:pt x="0" y="9944"/>
                    <a:pt x="84" y="10111"/>
                    <a:pt x="235" y="10161"/>
                  </a:cubicBezTo>
                  <a:cubicBezTo>
                    <a:pt x="586" y="10362"/>
                    <a:pt x="1356" y="10613"/>
                    <a:pt x="2746" y="10613"/>
                  </a:cubicBezTo>
                  <a:cubicBezTo>
                    <a:pt x="4587" y="10613"/>
                    <a:pt x="6210" y="10329"/>
                    <a:pt x="6913" y="10211"/>
                  </a:cubicBezTo>
                  <a:cubicBezTo>
                    <a:pt x="7098" y="10161"/>
                    <a:pt x="7215" y="9994"/>
                    <a:pt x="7181" y="9810"/>
                  </a:cubicBezTo>
                  <a:lnTo>
                    <a:pt x="5206" y="1"/>
                  </a:lnTo>
                  <a:close/>
                </a:path>
              </a:pathLst>
            </a:custGeom>
            <a:solidFill>
              <a:srgbClr val="D2F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7"/>
            <p:cNvSpPr/>
            <p:nvPr/>
          </p:nvSpPr>
          <p:spPr>
            <a:xfrm>
              <a:off x="7135072" y="2499022"/>
              <a:ext cx="302236" cy="1025320"/>
            </a:xfrm>
            <a:custGeom>
              <a:avLst/>
              <a:gdLst/>
              <a:ahLst/>
              <a:cxnLst/>
              <a:rect l="l" t="t" r="r" b="b"/>
              <a:pathLst>
                <a:path w="3868" h="13122" extrusionOk="0">
                  <a:moveTo>
                    <a:pt x="1223" y="1"/>
                  </a:moveTo>
                  <a:lnTo>
                    <a:pt x="553" y="68"/>
                  </a:lnTo>
                  <a:cubicBezTo>
                    <a:pt x="553" y="67"/>
                    <a:pt x="553" y="67"/>
                    <a:pt x="553" y="67"/>
                  </a:cubicBezTo>
                  <a:lnTo>
                    <a:pt x="553" y="67"/>
                  </a:lnTo>
                  <a:cubicBezTo>
                    <a:pt x="533" y="67"/>
                    <a:pt x="354" y="1797"/>
                    <a:pt x="553" y="2377"/>
                  </a:cubicBezTo>
                  <a:cubicBezTo>
                    <a:pt x="1005" y="3599"/>
                    <a:pt x="1708" y="5976"/>
                    <a:pt x="1306" y="8069"/>
                  </a:cubicBezTo>
                  <a:cubicBezTo>
                    <a:pt x="754" y="11015"/>
                    <a:pt x="1" y="12220"/>
                    <a:pt x="955" y="12906"/>
                  </a:cubicBezTo>
                  <a:cubicBezTo>
                    <a:pt x="1172" y="13059"/>
                    <a:pt x="1430" y="13122"/>
                    <a:pt x="1702" y="13122"/>
                  </a:cubicBezTo>
                  <a:cubicBezTo>
                    <a:pt x="2646" y="13122"/>
                    <a:pt x="3748" y="12368"/>
                    <a:pt x="3800" y="12069"/>
                  </a:cubicBezTo>
                  <a:cubicBezTo>
                    <a:pt x="3867" y="11684"/>
                    <a:pt x="3449" y="6981"/>
                    <a:pt x="2980" y="4955"/>
                  </a:cubicBezTo>
                  <a:cubicBezTo>
                    <a:pt x="2528" y="2930"/>
                    <a:pt x="1223" y="1"/>
                    <a:pt x="1223" y="1"/>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7"/>
            <p:cNvSpPr/>
            <p:nvPr/>
          </p:nvSpPr>
          <p:spPr>
            <a:xfrm>
              <a:off x="6772829" y="2525198"/>
              <a:ext cx="286452" cy="956325"/>
            </a:xfrm>
            <a:custGeom>
              <a:avLst/>
              <a:gdLst/>
              <a:ahLst/>
              <a:cxnLst/>
              <a:rect l="l" t="t" r="r" b="b"/>
              <a:pathLst>
                <a:path w="3666" h="12239" extrusionOk="0">
                  <a:moveTo>
                    <a:pt x="2996" y="0"/>
                  </a:moveTo>
                  <a:lnTo>
                    <a:pt x="2243" y="101"/>
                  </a:lnTo>
                  <a:cubicBezTo>
                    <a:pt x="1908" y="151"/>
                    <a:pt x="1641" y="419"/>
                    <a:pt x="1624" y="754"/>
                  </a:cubicBezTo>
                  <a:cubicBezTo>
                    <a:pt x="1507" y="2243"/>
                    <a:pt x="1172" y="6093"/>
                    <a:pt x="837" y="7231"/>
                  </a:cubicBezTo>
                  <a:cubicBezTo>
                    <a:pt x="452" y="8688"/>
                    <a:pt x="0" y="10244"/>
                    <a:pt x="0" y="10730"/>
                  </a:cubicBezTo>
                  <a:cubicBezTo>
                    <a:pt x="0" y="10974"/>
                    <a:pt x="1090" y="12239"/>
                    <a:pt x="1712" y="12239"/>
                  </a:cubicBezTo>
                  <a:cubicBezTo>
                    <a:pt x="1771" y="12239"/>
                    <a:pt x="1826" y="12227"/>
                    <a:pt x="1875" y="12203"/>
                  </a:cubicBezTo>
                  <a:cubicBezTo>
                    <a:pt x="3666" y="11282"/>
                    <a:pt x="3164" y="5273"/>
                    <a:pt x="2929" y="3298"/>
                  </a:cubicBezTo>
                  <a:cubicBezTo>
                    <a:pt x="2712" y="1323"/>
                    <a:pt x="2996" y="0"/>
                    <a:pt x="2996" y="0"/>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7"/>
            <p:cNvSpPr/>
            <p:nvPr/>
          </p:nvSpPr>
          <p:spPr>
            <a:xfrm>
              <a:off x="7074047" y="2209133"/>
              <a:ext cx="187999" cy="237382"/>
            </a:xfrm>
            <a:custGeom>
              <a:avLst/>
              <a:gdLst/>
              <a:ahLst/>
              <a:cxnLst/>
              <a:rect l="l" t="t" r="r" b="b"/>
              <a:pathLst>
                <a:path w="2406" h="3038" extrusionOk="0">
                  <a:moveTo>
                    <a:pt x="1691" y="1"/>
                  </a:moveTo>
                  <a:cubicBezTo>
                    <a:pt x="710" y="1"/>
                    <a:pt x="1" y="2484"/>
                    <a:pt x="146" y="2807"/>
                  </a:cubicBezTo>
                  <a:cubicBezTo>
                    <a:pt x="224" y="2971"/>
                    <a:pt x="503" y="3037"/>
                    <a:pt x="796" y="3037"/>
                  </a:cubicBezTo>
                  <a:cubicBezTo>
                    <a:pt x="1070" y="3037"/>
                    <a:pt x="1356" y="2979"/>
                    <a:pt x="1502" y="2890"/>
                  </a:cubicBezTo>
                  <a:cubicBezTo>
                    <a:pt x="1820" y="2706"/>
                    <a:pt x="1702" y="2288"/>
                    <a:pt x="1803" y="2020"/>
                  </a:cubicBezTo>
                  <a:cubicBezTo>
                    <a:pt x="1920" y="1735"/>
                    <a:pt x="2405" y="1367"/>
                    <a:pt x="2071" y="965"/>
                  </a:cubicBezTo>
                  <a:cubicBezTo>
                    <a:pt x="1736" y="547"/>
                    <a:pt x="1803" y="11"/>
                    <a:pt x="1803" y="11"/>
                  </a:cubicBezTo>
                  <a:cubicBezTo>
                    <a:pt x="1765" y="4"/>
                    <a:pt x="1728" y="1"/>
                    <a:pt x="1691" y="1"/>
                  </a:cubicBezTo>
                  <a:close/>
                </a:path>
              </a:pathLst>
            </a:custGeom>
            <a:solidFill>
              <a:srgbClr val="41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7"/>
            <p:cNvSpPr/>
            <p:nvPr/>
          </p:nvSpPr>
          <p:spPr>
            <a:xfrm>
              <a:off x="6927149" y="2134122"/>
              <a:ext cx="287780" cy="300908"/>
            </a:xfrm>
            <a:custGeom>
              <a:avLst/>
              <a:gdLst/>
              <a:ahLst/>
              <a:cxnLst/>
              <a:rect l="l" t="t" r="r" b="b"/>
              <a:pathLst>
                <a:path w="3683" h="3851" extrusionOk="0">
                  <a:moveTo>
                    <a:pt x="1942" y="1"/>
                  </a:moveTo>
                  <a:cubicBezTo>
                    <a:pt x="1172" y="1"/>
                    <a:pt x="436" y="603"/>
                    <a:pt x="134" y="1172"/>
                  </a:cubicBezTo>
                  <a:cubicBezTo>
                    <a:pt x="67" y="1323"/>
                    <a:pt x="67" y="1524"/>
                    <a:pt x="34" y="1691"/>
                  </a:cubicBezTo>
                  <a:cubicBezTo>
                    <a:pt x="0" y="3499"/>
                    <a:pt x="1674" y="3850"/>
                    <a:pt x="2645" y="3850"/>
                  </a:cubicBezTo>
                  <a:cubicBezTo>
                    <a:pt x="3633" y="3850"/>
                    <a:pt x="3683" y="1691"/>
                    <a:pt x="3683" y="904"/>
                  </a:cubicBezTo>
                  <a:cubicBezTo>
                    <a:pt x="3683" y="134"/>
                    <a:pt x="2896" y="1"/>
                    <a:pt x="1942" y="1"/>
                  </a:cubicBezTo>
                  <a:close/>
                </a:path>
              </a:pathLst>
            </a:custGeom>
            <a:solidFill>
              <a:srgbClr val="41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7"/>
            <p:cNvSpPr/>
            <p:nvPr/>
          </p:nvSpPr>
          <p:spPr>
            <a:xfrm>
              <a:off x="6937620" y="2187724"/>
              <a:ext cx="225036" cy="388265"/>
            </a:xfrm>
            <a:custGeom>
              <a:avLst/>
              <a:gdLst/>
              <a:ahLst/>
              <a:cxnLst/>
              <a:rect l="l" t="t" r="r" b="b"/>
              <a:pathLst>
                <a:path w="2880" h="4969" extrusionOk="0">
                  <a:moveTo>
                    <a:pt x="1741" y="1"/>
                  </a:moveTo>
                  <a:cubicBezTo>
                    <a:pt x="938" y="1"/>
                    <a:pt x="0" y="620"/>
                    <a:pt x="184" y="1658"/>
                  </a:cubicBezTo>
                  <a:cubicBezTo>
                    <a:pt x="352" y="2679"/>
                    <a:pt x="419" y="3332"/>
                    <a:pt x="1055" y="3482"/>
                  </a:cubicBezTo>
                  <a:cubicBezTo>
                    <a:pt x="1306" y="3533"/>
                    <a:pt x="1440" y="3800"/>
                    <a:pt x="1373" y="4018"/>
                  </a:cubicBezTo>
                  <a:lnTo>
                    <a:pt x="1323" y="4185"/>
                  </a:lnTo>
                  <a:cubicBezTo>
                    <a:pt x="1289" y="4420"/>
                    <a:pt x="1306" y="4721"/>
                    <a:pt x="1507" y="4838"/>
                  </a:cubicBezTo>
                  <a:cubicBezTo>
                    <a:pt x="1623" y="4920"/>
                    <a:pt x="1780" y="4969"/>
                    <a:pt x="1932" y="4969"/>
                  </a:cubicBezTo>
                  <a:cubicBezTo>
                    <a:pt x="1999" y="4969"/>
                    <a:pt x="2065" y="4959"/>
                    <a:pt x="2126" y="4939"/>
                  </a:cubicBezTo>
                  <a:cubicBezTo>
                    <a:pt x="2511" y="4838"/>
                    <a:pt x="2796" y="4520"/>
                    <a:pt x="2662" y="3968"/>
                  </a:cubicBezTo>
                  <a:lnTo>
                    <a:pt x="2478" y="3349"/>
                  </a:lnTo>
                  <a:cubicBezTo>
                    <a:pt x="2411" y="3148"/>
                    <a:pt x="2461" y="2913"/>
                    <a:pt x="2561" y="2729"/>
                  </a:cubicBezTo>
                  <a:cubicBezTo>
                    <a:pt x="2712" y="2461"/>
                    <a:pt x="2879" y="2060"/>
                    <a:pt x="2879" y="1658"/>
                  </a:cubicBezTo>
                  <a:cubicBezTo>
                    <a:pt x="2879" y="587"/>
                    <a:pt x="2561" y="1"/>
                    <a:pt x="1741" y="1"/>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7"/>
            <p:cNvSpPr/>
            <p:nvPr/>
          </p:nvSpPr>
          <p:spPr>
            <a:xfrm>
              <a:off x="6889175" y="2141936"/>
              <a:ext cx="304893" cy="176669"/>
            </a:xfrm>
            <a:custGeom>
              <a:avLst/>
              <a:gdLst/>
              <a:ahLst/>
              <a:cxnLst/>
              <a:rect l="l" t="t" r="r" b="b"/>
              <a:pathLst>
                <a:path w="3902" h="2261" extrusionOk="0">
                  <a:moveTo>
                    <a:pt x="2395" y="1"/>
                  </a:moveTo>
                  <a:lnTo>
                    <a:pt x="1440" y="269"/>
                  </a:lnTo>
                  <a:cubicBezTo>
                    <a:pt x="1363" y="300"/>
                    <a:pt x="1281" y="313"/>
                    <a:pt x="1200" y="313"/>
                  </a:cubicBezTo>
                  <a:cubicBezTo>
                    <a:pt x="1106" y="313"/>
                    <a:pt x="1011" y="296"/>
                    <a:pt x="922" y="269"/>
                  </a:cubicBezTo>
                  <a:lnTo>
                    <a:pt x="470" y="135"/>
                  </a:lnTo>
                  <a:cubicBezTo>
                    <a:pt x="437" y="125"/>
                    <a:pt x="404" y="121"/>
                    <a:pt x="371" y="121"/>
                  </a:cubicBezTo>
                  <a:cubicBezTo>
                    <a:pt x="174" y="121"/>
                    <a:pt x="1" y="287"/>
                    <a:pt x="1" y="503"/>
                  </a:cubicBezTo>
                  <a:lnTo>
                    <a:pt x="1" y="637"/>
                  </a:lnTo>
                  <a:cubicBezTo>
                    <a:pt x="57" y="1196"/>
                    <a:pt x="545" y="1569"/>
                    <a:pt x="1085" y="1569"/>
                  </a:cubicBezTo>
                  <a:cubicBezTo>
                    <a:pt x="1191" y="1569"/>
                    <a:pt x="1300" y="1554"/>
                    <a:pt x="1407" y="1524"/>
                  </a:cubicBezTo>
                  <a:cubicBezTo>
                    <a:pt x="1562" y="1487"/>
                    <a:pt x="1713" y="1473"/>
                    <a:pt x="1861" y="1473"/>
                  </a:cubicBezTo>
                  <a:cubicBezTo>
                    <a:pt x="2050" y="1473"/>
                    <a:pt x="2233" y="1496"/>
                    <a:pt x="2411" y="1524"/>
                  </a:cubicBezTo>
                  <a:cubicBezTo>
                    <a:pt x="2662" y="1591"/>
                    <a:pt x="2847" y="1825"/>
                    <a:pt x="2847" y="2077"/>
                  </a:cubicBezTo>
                  <a:cubicBezTo>
                    <a:pt x="2847" y="2177"/>
                    <a:pt x="2930" y="2261"/>
                    <a:pt x="3031" y="2261"/>
                  </a:cubicBezTo>
                  <a:cubicBezTo>
                    <a:pt x="3098" y="2261"/>
                    <a:pt x="3181" y="2227"/>
                    <a:pt x="3198" y="2144"/>
                  </a:cubicBezTo>
                  <a:cubicBezTo>
                    <a:pt x="3432" y="2127"/>
                    <a:pt x="3616" y="1943"/>
                    <a:pt x="3667" y="1725"/>
                  </a:cubicBezTo>
                  <a:lnTo>
                    <a:pt x="3767" y="1139"/>
                  </a:lnTo>
                  <a:cubicBezTo>
                    <a:pt x="3901" y="319"/>
                    <a:pt x="2947" y="1"/>
                    <a:pt x="2395" y="1"/>
                  </a:cubicBezTo>
                  <a:close/>
                </a:path>
              </a:pathLst>
            </a:custGeom>
            <a:solidFill>
              <a:srgbClr val="413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7"/>
            <p:cNvSpPr/>
            <p:nvPr/>
          </p:nvSpPr>
          <p:spPr>
            <a:xfrm>
              <a:off x="7128586" y="2285786"/>
              <a:ext cx="56259" cy="70793"/>
            </a:xfrm>
            <a:custGeom>
              <a:avLst/>
              <a:gdLst/>
              <a:ahLst/>
              <a:cxnLst/>
              <a:rect l="l" t="t" r="r" b="b"/>
              <a:pathLst>
                <a:path w="720" h="906" extrusionOk="0">
                  <a:moveTo>
                    <a:pt x="307" y="0"/>
                  </a:moveTo>
                  <a:cubicBezTo>
                    <a:pt x="62" y="0"/>
                    <a:pt x="0" y="211"/>
                    <a:pt x="0" y="453"/>
                  </a:cubicBezTo>
                  <a:cubicBezTo>
                    <a:pt x="0" y="704"/>
                    <a:pt x="67" y="905"/>
                    <a:pt x="335" y="905"/>
                  </a:cubicBezTo>
                  <a:cubicBezTo>
                    <a:pt x="552" y="905"/>
                    <a:pt x="720" y="570"/>
                    <a:pt x="720" y="319"/>
                  </a:cubicBezTo>
                  <a:cubicBezTo>
                    <a:pt x="720" y="68"/>
                    <a:pt x="586" y="1"/>
                    <a:pt x="335" y="1"/>
                  </a:cubicBezTo>
                  <a:cubicBezTo>
                    <a:pt x="325" y="1"/>
                    <a:pt x="316" y="0"/>
                    <a:pt x="307" y="0"/>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7"/>
            <p:cNvSpPr/>
            <p:nvPr/>
          </p:nvSpPr>
          <p:spPr>
            <a:xfrm>
              <a:off x="6969031" y="2310712"/>
              <a:ext cx="31411" cy="85092"/>
            </a:xfrm>
            <a:custGeom>
              <a:avLst/>
              <a:gdLst/>
              <a:ahLst/>
              <a:cxnLst/>
              <a:rect l="l" t="t" r="r" b="b"/>
              <a:pathLst>
                <a:path w="402" h="1089" extrusionOk="0">
                  <a:moveTo>
                    <a:pt x="268" y="0"/>
                  </a:moveTo>
                  <a:cubicBezTo>
                    <a:pt x="234" y="0"/>
                    <a:pt x="201" y="17"/>
                    <a:pt x="201" y="67"/>
                  </a:cubicBezTo>
                  <a:lnTo>
                    <a:pt x="17" y="854"/>
                  </a:lnTo>
                  <a:cubicBezTo>
                    <a:pt x="0" y="988"/>
                    <a:pt x="84" y="1088"/>
                    <a:pt x="218" y="1088"/>
                  </a:cubicBezTo>
                  <a:cubicBezTo>
                    <a:pt x="318" y="1088"/>
                    <a:pt x="402" y="1005"/>
                    <a:pt x="402" y="921"/>
                  </a:cubicBezTo>
                  <a:lnTo>
                    <a:pt x="402" y="117"/>
                  </a:lnTo>
                  <a:cubicBezTo>
                    <a:pt x="402" y="101"/>
                    <a:pt x="385" y="67"/>
                    <a:pt x="352" y="34"/>
                  </a:cubicBezTo>
                  <a:cubicBezTo>
                    <a:pt x="335" y="17"/>
                    <a:pt x="318" y="0"/>
                    <a:pt x="268" y="0"/>
                  </a:cubicBezTo>
                  <a:close/>
                </a:path>
              </a:pathLst>
            </a:custGeom>
            <a:solidFill>
              <a:srgbClr val="FA9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7"/>
            <p:cNvSpPr/>
            <p:nvPr/>
          </p:nvSpPr>
          <p:spPr>
            <a:xfrm>
              <a:off x="7052715" y="2636387"/>
              <a:ext cx="130880" cy="554620"/>
            </a:xfrm>
            <a:custGeom>
              <a:avLst/>
              <a:gdLst/>
              <a:ahLst/>
              <a:cxnLst/>
              <a:rect l="l" t="t" r="r" b="b"/>
              <a:pathLst>
                <a:path w="1675" h="7098" extrusionOk="0">
                  <a:moveTo>
                    <a:pt x="653" y="0"/>
                  </a:moveTo>
                  <a:lnTo>
                    <a:pt x="402" y="17"/>
                  </a:lnTo>
                  <a:cubicBezTo>
                    <a:pt x="335" y="17"/>
                    <a:pt x="268" y="84"/>
                    <a:pt x="285" y="151"/>
                  </a:cubicBezTo>
                  <a:cubicBezTo>
                    <a:pt x="402" y="686"/>
                    <a:pt x="737" y="2862"/>
                    <a:pt x="754" y="3214"/>
                  </a:cubicBezTo>
                  <a:cubicBezTo>
                    <a:pt x="820" y="4218"/>
                    <a:pt x="268" y="5758"/>
                    <a:pt x="34" y="6344"/>
                  </a:cubicBezTo>
                  <a:cubicBezTo>
                    <a:pt x="0" y="6511"/>
                    <a:pt x="0" y="6645"/>
                    <a:pt x="84" y="6796"/>
                  </a:cubicBezTo>
                  <a:lnTo>
                    <a:pt x="184" y="6980"/>
                  </a:lnTo>
                  <a:cubicBezTo>
                    <a:pt x="228" y="7057"/>
                    <a:pt x="308" y="7098"/>
                    <a:pt x="387" y="7098"/>
                  </a:cubicBezTo>
                  <a:cubicBezTo>
                    <a:pt x="428" y="7098"/>
                    <a:pt x="468" y="7087"/>
                    <a:pt x="502" y="7064"/>
                  </a:cubicBezTo>
                  <a:lnTo>
                    <a:pt x="620" y="6980"/>
                  </a:lnTo>
                  <a:cubicBezTo>
                    <a:pt x="904" y="6813"/>
                    <a:pt x="1072" y="6595"/>
                    <a:pt x="1155" y="6294"/>
                  </a:cubicBezTo>
                  <a:cubicBezTo>
                    <a:pt x="1339" y="5557"/>
                    <a:pt x="1674" y="4135"/>
                    <a:pt x="1574" y="3331"/>
                  </a:cubicBezTo>
                  <a:cubicBezTo>
                    <a:pt x="1440" y="2327"/>
                    <a:pt x="887" y="486"/>
                    <a:pt x="754" y="84"/>
                  </a:cubicBezTo>
                  <a:cubicBezTo>
                    <a:pt x="737" y="34"/>
                    <a:pt x="687" y="0"/>
                    <a:pt x="653" y="0"/>
                  </a:cubicBezTo>
                  <a:close/>
                </a:path>
              </a:pathLst>
            </a:custGeom>
            <a:solidFill>
              <a:srgbClr val="AFE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7"/>
            <p:cNvSpPr/>
            <p:nvPr/>
          </p:nvSpPr>
          <p:spPr>
            <a:xfrm>
              <a:off x="7033103" y="2615446"/>
              <a:ext cx="133459" cy="553057"/>
            </a:xfrm>
            <a:custGeom>
              <a:avLst/>
              <a:gdLst/>
              <a:ahLst/>
              <a:cxnLst/>
              <a:rect l="l" t="t" r="r" b="b"/>
              <a:pathLst>
                <a:path w="1708" h="7078" extrusionOk="0">
                  <a:moveTo>
                    <a:pt x="586" y="0"/>
                  </a:moveTo>
                  <a:cubicBezTo>
                    <a:pt x="519" y="0"/>
                    <a:pt x="486" y="51"/>
                    <a:pt x="486" y="118"/>
                  </a:cubicBezTo>
                  <a:cubicBezTo>
                    <a:pt x="536" y="687"/>
                    <a:pt x="854" y="2863"/>
                    <a:pt x="854" y="3214"/>
                  </a:cubicBezTo>
                  <a:cubicBezTo>
                    <a:pt x="871" y="4218"/>
                    <a:pt x="285" y="5742"/>
                    <a:pt x="67" y="6311"/>
                  </a:cubicBezTo>
                  <a:cubicBezTo>
                    <a:pt x="0" y="6461"/>
                    <a:pt x="0" y="6629"/>
                    <a:pt x="84" y="6779"/>
                  </a:cubicBezTo>
                  <a:lnTo>
                    <a:pt x="184" y="6964"/>
                  </a:lnTo>
                  <a:cubicBezTo>
                    <a:pt x="230" y="7033"/>
                    <a:pt x="316" y="7078"/>
                    <a:pt x="397" y="7078"/>
                  </a:cubicBezTo>
                  <a:cubicBezTo>
                    <a:pt x="434" y="7078"/>
                    <a:pt x="471" y="7068"/>
                    <a:pt x="502" y="7047"/>
                  </a:cubicBezTo>
                  <a:lnTo>
                    <a:pt x="636" y="6980"/>
                  </a:lnTo>
                  <a:cubicBezTo>
                    <a:pt x="871" y="6830"/>
                    <a:pt x="1071" y="6612"/>
                    <a:pt x="1155" y="6311"/>
                  </a:cubicBezTo>
                  <a:cubicBezTo>
                    <a:pt x="1356" y="5608"/>
                    <a:pt x="1708" y="4185"/>
                    <a:pt x="1641" y="3365"/>
                  </a:cubicBezTo>
                  <a:cubicBezTo>
                    <a:pt x="1523" y="2360"/>
                    <a:pt x="1005" y="503"/>
                    <a:pt x="871" y="101"/>
                  </a:cubicBezTo>
                  <a:cubicBezTo>
                    <a:pt x="854" y="51"/>
                    <a:pt x="820" y="17"/>
                    <a:pt x="770" y="17"/>
                  </a:cubicBezTo>
                  <a:lnTo>
                    <a:pt x="586" y="0"/>
                  </a:lnTo>
                  <a:close/>
                </a:path>
              </a:pathLst>
            </a:custGeom>
            <a:solidFill>
              <a:srgbClr val="515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7"/>
            <p:cNvSpPr/>
            <p:nvPr/>
          </p:nvSpPr>
          <p:spPr>
            <a:xfrm>
              <a:off x="7060529" y="2572236"/>
              <a:ext cx="44538" cy="47195"/>
            </a:xfrm>
            <a:custGeom>
              <a:avLst/>
              <a:gdLst/>
              <a:ahLst/>
              <a:cxnLst/>
              <a:rect l="l" t="t" r="r" b="b"/>
              <a:pathLst>
                <a:path w="570" h="604" extrusionOk="0">
                  <a:moveTo>
                    <a:pt x="151" y="1"/>
                  </a:moveTo>
                  <a:cubicBezTo>
                    <a:pt x="84" y="1"/>
                    <a:pt x="1" y="85"/>
                    <a:pt x="1" y="152"/>
                  </a:cubicBezTo>
                  <a:lnTo>
                    <a:pt x="1" y="503"/>
                  </a:lnTo>
                  <a:cubicBezTo>
                    <a:pt x="1" y="570"/>
                    <a:pt x="51" y="604"/>
                    <a:pt x="101" y="604"/>
                  </a:cubicBezTo>
                  <a:lnTo>
                    <a:pt x="469" y="604"/>
                  </a:lnTo>
                  <a:cubicBezTo>
                    <a:pt x="520" y="604"/>
                    <a:pt x="570" y="570"/>
                    <a:pt x="570" y="503"/>
                  </a:cubicBezTo>
                  <a:lnTo>
                    <a:pt x="570" y="152"/>
                  </a:lnTo>
                  <a:cubicBezTo>
                    <a:pt x="570" y="85"/>
                    <a:pt x="520" y="51"/>
                    <a:pt x="469" y="51"/>
                  </a:cubicBezTo>
                  <a:lnTo>
                    <a:pt x="151" y="1"/>
                  </a:lnTo>
                  <a:close/>
                </a:path>
              </a:pathLst>
            </a:custGeom>
            <a:solidFill>
              <a:srgbClr val="5159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7"/>
            <p:cNvSpPr/>
            <p:nvPr/>
          </p:nvSpPr>
          <p:spPr>
            <a:xfrm>
              <a:off x="7097175" y="2491208"/>
              <a:ext cx="92905" cy="140647"/>
            </a:xfrm>
            <a:custGeom>
              <a:avLst/>
              <a:gdLst/>
              <a:ahLst/>
              <a:cxnLst/>
              <a:rect l="l" t="t" r="r" b="b"/>
              <a:pathLst>
                <a:path w="1189" h="1800" extrusionOk="0">
                  <a:moveTo>
                    <a:pt x="603" y="0"/>
                  </a:moveTo>
                  <a:lnTo>
                    <a:pt x="34" y="954"/>
                  </a:lnTo>
                  <a:cubicBezTo>
                    <a:pt x="0" y="1021"/>
                    <a:pt x="0" y="1122"/>
                    <a:pt x="34" y="1189"/>
                  </a:cubicBezTo>
                  <a:lnTo>
                    <a:pt x="452" y="1774"/>
                  </a:lnTo>
                  <a:cubicBezTo>
                    <a:pt x="477" y="1791"/>
                    <a:pt x="507" y="1800"/>
                    <a:pt x="534" y="1800"/>
                  </a:cubicBezTo>
                  <a:cubicBezTo>
                    <a:pt x="561" y="1800"/>
                    <a:pt x="586" y="1791"/>
                    <a:pt x="603" y="1774"/>
                  </a:cubicBezTo>
                  <a:cubicBezTo>
                    <a:pt x="1072" y="1055"/>
                    <a:pt x="1189" y="101"/>
                    <a:pt x="1189" y="101"/>
                  </a:cubicBezTo>
                  <a:lnTo>
                    <a:pt x="6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7"/>
            <p:cNvSpPr/>
            <p:nvPr/>
          </p:nvSpPr>
          <p:spPr>
            <a:xfrm>
              <a:off x="6995128" y="2510821"/>
              <a:ext cx="77278" cy="116816"/>
            </a:xfrm>
            <a:custGeom>
              <a:avLst/>
              <a:gdLst/>
              <a:ahLst/>
              <a:cxnLst/>
              <a:rect l="l" t="t" r="r" b="b"/>
              <a:pathLst>
                <a:path w="989" h="1495" extrusionOk="0">
                  <a:moveTo>
                    <a:pt x="620" y="0"/>
                  </a:moveTo>
                  <a:lnTo>
                    <a:pt x="34" y="184"/>
                  </a:lnTo>
                  <a:cubicBezTo>
                    <a:pt x="34" y="184"/>
                    <a:pt x="1" y="770"/>
                    <a:pt x="469" y="1457"/>
                  </a:cubicBezTo>
                  <a:cubicBezTo>
                    <a:pt x="486" y="1482"/>
                    <a:pt x="511" y="1494"/>
                    <a:pt x="539" y="1494"/>
                  </a:cubicBezTo>
                  <a:cubicBezTo>
                    <a:pt x="566" y="1494"/>
                    <a:pt x="595" y="1482"/>
                    <a:pt x="620" y="1457"/>
                  </a:cubicBezTo>
                  <a:lnTo>
                    <a:pt x="955" y="921"/>
                  </a:lnTo>
                  <a:cubicBezTo>
                    <a:pt x="988" y="854"/>
                    <a:pt x="988" y="770"/>
                    <a:pt x="972" y="703"/>
                  </a:cubicBezTo>
                  <a:lnTo>
                    <a:pt x="6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7"/>
            <p:cNvSpPr/>
            <p:nvPr/>
          </p:nvSpPr>
          <p:spPr>
            <a:xfrm>
              <a:off x="6083583" y="2446748"/>
              <a:ext cx="1185033" cy="1185033"/>
            </a:xfrm>
            <a:custGeom>
              <a:avLst/>
              <a:gdLst/>
              <a:ahLst/>
              <a:cxnLst/>
              <a:rect l="l" t="t" r="r" b="b"/>
              <a:pathLst>
                <a:path w="15166" h="15166" extrusionOk="0">
                  <a:moveTo>
                    <a:pt x="7560" y="3923"/>
                  </a:moveTo>
                  <a:cubicBezTo>
                    <a:pt x="9663" y="3923"/>
                    <a:pt x="11391" y="5719"/>
                    <a:pt x="11215" y="7867"/>
                  </a:cubicBezTo>
                  <a:cubicBezTo>
                    <a:pt x="11064" y="9641"/>
                    <a:pt x="9641" y="11064"/>
                    <a:pt x="7867" y="11215"/>
                  </a:cubicBezTo>
                  <a:cubicBezTo>
                    <a:pt x="7773" y="11222"/>
                    <a:pt x="7679" y="11225"/>
                    <a:pt x="7586" y="11225"/>
                  </a:cubicBezTo>
                  <a:cubicBezTo>
                    <a:pt x="5470" y="11225"/>
                    <a:pt x="3757" y="9430"/>
                    <a:pt x="3934" y="7281"/>
                  </a:cubicBezTo>
                  <a:cubicBezTo>
                    <a:pt x="4067" y="5507"/>
                    <a:pt x="5490" y="4068"/>
                    <a:pt x="7281" y="3934"/>
                  </a:cubicBezTo>
                  <a:cubicBezTo>
                    <a:pt x="7375" y="3927"/>
                    <a:pt x="7468" y="3923"/>
                    <a:pt x="7560" y="3923"/>
                  </a:cubicBezTo>
                  <a:close/>
                  <a:moveTo>
                    <a:pt x="6779" y="0"/>
                  </a:moveTo>
                  <a:cubicBezTo>
                    <a:pt x="6394" y="0"/>
                    <a:pt x="6110" y="285"/>
                    <a:pt x="6110" y="670"/>
                  </a:cubicBezTo>
                  <a:lnTo>
                    <a:pt x="6110" y="1172"/>
                  </a:lnTo>
                  <a:cubicBezTo>
                    <a:pt x="6110" y="1490"/>
                    <a:pt x="5892" y="1774"/>
                    <a:pt x="5607" y="1875"/>
                  </a:cubicBezTo>
                  <a:cubicBezTo>
                    <a:pt x="5373" y="1958"/>
                    <a:pt x="5172" y="2042"/>
                    <a:pt x="4938" y="2159"/>
                  </a:cubicBezTo>
                  <a:cubicBezTo>
                    <a:pt x="4828" y="2208"/>
                    <a:pt x="4714" y="2232"/>
                    <a:pt x="4603" y="2232"/>
                  </a:cubicBezTo>
                  <a:cubicBezTo>
                    <a:pt x="4409" y="2232"/>
                    <a:pt x="4223" y="2158"/>
                    <a:pt x="4084" y="2009"/>
                  </a:cubicBezTo>
                  <a:lnTo>
                    <a:pt x="3716" y="1657"/>
                  </a:lnTo>
                  <a:cubicBezTo>
                    <a:pt x="3582" y="1515"/>
                    <a:pt x="3410" y="1444"/>
                    <a:pt x="3241" y="1444"/>
                  </a:cubicBezTo>
                  <a:cubicBezTo>
                    <a:pt x="3072" y="1444"/>
                    <a:pt x="2904" y="1515"/>
                    <a:pt x="2779" y="1657"/>
                  </a:cubicBezTo>
                  <a:lnTo>
                    <a:pt x="1657" y="2779"/>
                  </a:lnTo>
                  <a:cubicBezTo>
                    <a:pt x="1373" y="3046"/>
                    <a:pt x="1373" y="3465"/>
                    <a:pt x="1657" y="3716"/>
                  </a:cubicBezTo>
                  <a:lnTo>
                    <a:pt x="2009" y="4084"/>
                  </a:lnTo>
                  <a:cubicBezTo>
                    <a:pt x="2243" y="4302"/>
                    <a:pt x="2293" y="4637"/>
                    <a:pt x="2159" y="4938"/>
                  </a:cubicBezTo>
                  <a:cubicBezTo>
                    <a:pt x="2042" y="5139"/>
                    <a:pt x="1958" y="5373"/>
                    <a:pt x="1875" y="5607"/>
                  </a:cubicBezTo>
                  <a:cubicBezTo>
                    <a:pt x="1774" y="5892"/>
                    <a:pt x="1506" y="6110"/>
                    <a:pt x="1172" y="6110"/>
                  </a:cubicBezTo>
                  <a:lnTo>
                    <a:pt x="670" y="6110"/>
                  </a:lnTo>
                  <a:cubicBezTo>
                    <a:pt x="285" y="6110"/>
                    <a:pt x="0" y="6394"/>
                    <a:pt x="0" y="6779"/>
                  </a:cubicBezTo>
                  <a:lnTo>
                    <a:pt x="0" y="8386"/>
                  </a:lnTo>
                  <a:cubicBezTo>
                    <a:pt x="0" y="8771"/>
                    <a:pt x="285" y="9056"/>
                    <a:pt x="670" y="9056"/>
                  </a:cubicBezTo>
                  <a:lnTo>
                    <a:pt x="1172" y="9056"/>
                  </a:lnTo>
                  <a:cubicBezTo>
                    <a:pt x="1490" y="9056"/>
                    <a:pt x="1774" y="9273"/>
                    <a:pt x="1875" y="9558"/>
                  </a:cubicBezTo>
                  <a:cubicBezTo>
                    <a:pt x="1958" y="9792"/>
                    <a:pt x="2042" y="9993"/>
                    <a:pt x="2159" y="10227"/>
                  </a:cubicBezTo>
                  <a:cubicBezTo>
                    <a:pt x="2293" y="10529"/>
                    <a:pt x="2243" y="10847"/>
                    <a:pt x="2009" y="11081"/>
                  </a:cubicBezTo>
                  <a:lnTo>
                    <a:pt x="1657" y="11433"/>
                  </a:lnTo>
                  <a:cubicBezTo>
                    <a:pt x="1373" y="11717"/>
                    <a:pt x="1373" y="12136"/>
                    <a:pt x="1657" y="12387"/>
                  </a:cubicBezTo>
                  <a:lnTo>
                    <a:pt x="2779" y="13508"/>
                  </a:lnTo>
                  <a:cubicBezTo>
                    <a:pt x="2913" y="13642"/>
                    <a:pt x="3084" y="13709"/>
                    <a:pt x="3254" y="13709"/>
                  </a:cubicBezTo>
                  <a:cubicBezTo>
                    <a:pt x="3423" y="13709"/>
                    <a:pt x="3590" y="13642"/>
                    <a:pt x="3716" y="13508"/>
                  </a:cubicBezTo>
                  <a:lnTo>
                    <a:pt x="4084" y="13157"/>
                  </a:lnTo>
                  <a:cubicBezTo>
                    <a:pt x="4223" y="13007"/>
                    <a:pt x="4410" y="12925"/>
                    <a:pt x="4605" y="12925"/>
                  </a:cubicBezTo>
                  <a:cubicBezTo>
                    <a:pt x="4716" y="12925"/>
                    <a:pt x="4829" y="12952"/>
                    <a:pt x="4938" y="13006"/>
                  </a:cubicBezTo>
                  <a:cubicBezTo>
                    <a:pt x="5139" y="13123"/>
                    <a:pt x="5373" y="13207"/>
                    <a:pt x="5607" y="13290"/>
                  </a:cubicBezTo>
                  <a:cubicBezTo>
                    <a:pt x="5892" y="13391"/>
                    <a:pt x="6110" y="13659"/>
                    <a:pt x="6110" y="13994"/>
                  </a:cubicBezTo>
                  <a:lnTo>
                    <a:pt x="6110" y="14496"/>
                  </a:lnTo>
                  <a:cubicBezTo>
                    <a:pt x="6110" y="14881"/>
                    <a:pt x="6394" y="15165"/>
                    <a:pt x="6779" y="15165"/>
                  </a:cubicBezTo>
                  <a:lnTo>
                    <a:pt x="8386" y="15165"/>
                  </a:lnTo>
                  <a:cubicBezTo>
                    <a:pt x="8771" y="15165"/>
                    <a:pt x="9056" y="14881"/>
                    <a:pt x="9056" y="14496"/>
                  </a:cubicBezTo>
                  <a:lnTo>
                    <a:pt x="9056" y="13994"/>
                  </a:lnTo>
                  <a:cubicBezTo>
                    <a:pt x="9056" y="13675"/>
                    <a:pt x="9273" y="13391"/>
                    <a:pt x="9558" y="13290"/>
                  </a:cubicBezTo>
                  <a:cubicBezTo>
                    <a:pt x="9792" y="13207"/>
                    <a:pt x="9993" y="13123"/>
                    <a:pt x="10227" y="13006"/>
                  </a:cubicBezTo>
                  <a:cubicBezTo>
                    <a:pt x="10331" y="12957"/>
                    <a:pt x="10443" y="12933"/>
                    <a:pt x="10555" y="12933"/>
                  </a:cubicBezTo>
                  <a:cubicBezTo>
                    <a:pt x="10750" y="12933"/>
                    <a:pt x="10942" y="13007"/>
                    <a:pt x="11081" y="13157"/>
                  </a:cubicBezTo>
                  <a:lnTo>
                    <a:pt x="11449" y="13508"/>
                  </a:lnTo>
                  <a:cubicBezTo>
                    <a:pt x="11583" y="13642"/>
                    <a:pt x="11755" y="13709"/>
                    <a:pt x="11924" y="13709"/>
                  </a:cubicBezTo>
                  <a:cubicBezTo>
                    <a:pt x="12094" y="13709"/>
                    <a:pt x="12261" y="13642"/>
                    <a:pt x="12387" y="13508"/>
                  </a:cubicBezTo>
                  <a:lnTo>
                    <a:pt x="13508" y="12387"/>
                  </a:lnTo>
                  <a:cubicBezTo>
                    <a:pt x="13793" y="12102"/>
                    <a:pt x="13793" y="11684"/>
                    <a:pt x="13508" y="11433"/>
                  </a:cubicBezTo>
                  <a:lnTo>
                    <a:pt x="13157" y="11081"/>
                  </a:lnTo>
                  <a:cubicBezTo>
                    <a:pt x="12922" y="10847"/>
                    <a:pt x="12872" y="10529"/>
                    <a:pt x="13006" y="10227"/>
                  </a:cubicBezTo>
                  <a:cubicBezTo>
                    <a:pt x="13123" y="10010"/>
                    <a:pt x="13207" y="9792"/>
                    <a:pt x="13290" y="9558"/>
                  </a:cubicBezTo>
                  <a:cubicBezTo>
                    <a:pt x="13391" y="9273"/>
                    <a:pt x="13659" y="9056"/>
                    <a:pt x="13993" y="9056"/>
                  </a:cubicBezTo>
                  <a:lnTo>
                    <a:pt x="14496" y="9056"/>
                  </a:lnTo>
                  <a:cubicBezTo>
                    <a:pt x="14847" y="9056"/>
                    <a:pt x="15165" y="8738"/>
                    <a:pt x="15165" y="8386"/>
                  </a:cubicBezTo>
                  <a:lnTo>
                    <a:pt x="15165" y="6779"/>
                  </a:lnTo>
                  <a:cubicBezTo>
                    <a:pt x="15165" y="6394"/>
                    <a:pt x="14881" y="6110"/>
                    <a:pt x="14496" y="6110"/>
                  </a:cubicBezTo>
                  <a:lnTo>
                    <a:pt x="13993" y="6110"/>
                  </a:lnTo>
                  <a:cubicBezTo>
                    <a:pt x="13675" y="6110"/>
                    <a:pt x="13391" y="5892"/>
                    <a:pt x="13290" y="5607"/>
                  </a:cubicBezTo>
                  <a:cubicBezTo>
                    <a:pt x="13207" y="5373"/>
                    <a:pt x="13123" y="5172"/>
                    <a:pt x="13006" y="4938"/>
                  </a:cubicBezTo>
                  <a:cubicBezTo>
                    <a:pt x="12872" y="4637"/>
                    <a:pt x="12922" y="4302"/>
                    <a:pt x="13157" y="4084"/>
                  </a:cubicBezTo>
                  <a:lnTo>
                    <a:pt x="13508" y="3716"/>
                  </a:lnTo>
                  <a:cubicBezTo>
                    <a:pt x="13793" y="3448"/>
                    <a:pt x="13793" y="3030"/>
                    <a:pt x="13508" y="2779"/>
                  </a:cubicBezTo>
                  <a:lnTo>
                    <a:pt x="12387" y="1657"/>
                  </a:lnTo>
                  <a:cubicBezTo>
                    <a:pt x="12253" y="1515"/>
                    <a:pt x="12081" y="1444"/>
                    <a:pt x="11912" y="1444"/>
                  </a:cubicBezTo>
                  <a:cubicBezTo>
                    <a:pt x="11742" y="1444"/>
                    <a:pt x="11575" y="1515"/>
                    <a:pt x="11449" y="1657"/>
                  </a:cubicBezTo>
                  <a:lnTo>
                    <a:pt x="11081" y="2009"/>
                  </a:lnTo>
                  <a:cubicBezTo>
                    <a:pt x="10942" y="2158"/>
                    <a:pt x="10757" y="2232"/>
                    <a:pt x="10562" y="2232"/>
                  </a:cubicBezTo>
                  <a:cubicBezTo>
                    <a:pt x="10451" y="2232"/>
                    <a:pt x="10337" y="2208"/>
                    <a:pt x="10227" y="2159"/>
                  </a:cubicBezTo>
                  <a:cubicBezTo>
                    <a:pt x="10026" y="2042"/>
                    <a:pt x="9792" y="1958"/>
                    <a:pt x="9558" y="1875"/>
                  </a:cubicBezTo>
                  <a:cubicBezTo>
                    <a:pt x="9273" y="1774"/>
                    <a:pt x="9056" y="1507"/>
                    <a:pt x="9056" y="1172"/>
                  </a:cubicBezTo>
                  <a:lnTo>
                    <a:pt x="9056" y="670"/>
                  </a:lnTo>
                  <a:cubicBezTo>
                    <a:pt x="9056" y="285"/>
                    <a:pt x="8771" y="0"/>
                    <a:pt x="8386"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7"/>
            <p:cNvSpPr/>
            <p:nvPr/>
          </p:nvSpPr>
          <p:spPr>
            <a:xfrm>
              <a:off x="6250952" y="2614118"/>
              <a:ext cx="848886" cy="848886"/>
            </a:xfrm>
            <a:custGeom>
              <a:avLst/>
              <a:gdLst/>
              <a:ahLst/>
              <a:cxnLst/>
              <a:rect l="l" t="t" r="r" b="b"/>
              <a:pathLst>
                <a:path w="10864" h="10864" fill="none" extrusionOk="0">
                  <a:moveTo>
                    <a:pt x="8671" y="1792"/>
                  </a:moveTo>
                  <a:cubicBezTo>
                    <a:pt x="10680" y="3583"/>
                    <a:pt x="10864" y="6663"/>
                    <a:pt x="9073" y="8671"/>
                  </a:cubicBezTo>
                  <a:cubicBezTo>
                    <a:pt x="7282" y="10680"/>
                    <a:pt x="4202" y="10864"/>
                    <a:pt x="2193" y="9090"/>
                  </a:cubicBezTo>
                  <a:cubicBezTo>
                    <a:pt x="185" y="7299"/>
                    <a:pt x="1" y="4219"/>
                    <a:pt x="1775" y="2193"/>
                  </a:cubicBezTo>
                  <a:cubicBezTo>
                    <a:pt x="3566" y="185"/>
                    <a:pt x="6646" y="1"/>
                    <a:pt x="8671" y="1792"/>
                  </a:cubicBezTo>
                  <a:close/>
                </a:path>
              </a:pathLst>
            </a:custGeom>
            <a:noFill/>
            <a:ln w="15475" cap="flat" cmpd="sng">
              <a:solidFill>
                <a:srgbClr val="666666"/>
              </a:solidFill>
              <a:prstDash val="solid"/>
              <a:miter lim="1673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7"/>
            <p:cNvSpPr/>
            <p:nvPr/>
          </p:nvSpPr>
          <p:spPr>
            <a:xfrm>
              <a:off x="6539981" y="2493708"/>
              <a:ext cx="157056" cy="173075"/>
            </a:xfrm>
            <a:custGeom>
              <a:avLst/>
              <a:gdLst/>
              <a:ahLst/>
              <a:cxnLst/>
              <a:rect l="l" t="t" r="r" b="b"/>
              <a:pathLst>
                <a:path w="2010" h="2215" extrusionOk="0">
                  <a:moveTo>
                    <a:pt x="340" y="1"/>
                  </a:moveTo>
                  <a:cubicBezTo>
                    <a:pt x="302" y="1"/>
                    <a:pt x="275" y="21"/>
                    <a:pt x="269" y="69"/>
                  </a:cubicBezTo>
                  <a:cubicBezTo>
                    <a:pt x="252" y="152"/>
                    <a:pt x="168" y="152"/>
                    <a:pt x="84" y="219"/>
                  </a:cubicBezTo>
                  <a:cubicBezTo>
                    <a:pt x="1" y="269"/>
                    <a:pt x="34" y="688"/>
                    <a:pt x="34" y="822"/>
                  </a:cubicBezTo>
                  <a:cubicBezTo>
                    <a:pt x="34" y="973"/>
                    <a:pt x="1" y="1006"/>
                    <a:pt x="202" y="1240"/>
                  </a:cubicBezTo>
                  <a:cubicBezTo>
                    <a:pt x="369" y="1424"/>
                    <a:pt x="1089" y="1893"/>
                    <a:pt x="1089" y="1893"/>
                  </a:cubicBezTo>
                  <a:lnTo>
                    <a:pt x="1390" y="2094"/>
                  </a:lnTo>
                  <a:cubicBezTo>
                    <a:pt x="1464" y="2177"/>
                    <a:pt x="1553" y="2214"/>
                    <a:pt x="1640" y="2214"/>
                  </a:cubicBezTo>
                  <a:cubicBezTo>
                    <a:pt x="1711" y="2214"/>
                    <a:pt x="1782" y="2189"/>
                    <a:pt x="1842" y="2144"/>
                  </a:cubicBezTo>
                  <a:cubicBezTo>
                    <a:pt x="1959" y="2027"/>
                    <a:pt x="2009" y="1826"/>
                    <a:pt x="1875" y="1676"/>
                  </a:cubicBezTo>
                  <a:lnTo>
                    <a:pt x="1742" y="1508"/>
                  </a:lnTo>
                  <a:cubicBezTo>
                    <a:pt x="1608" y="1324"/>
                    <a:pt x="1507" y="1090"/>
                    <a:pt x="1507" y="839"/>
                  </a:cubicBezTo>
                  <a:cubicBezTo>
                    <a:pt x="1507" y="679"/>
                    <a:pt x="1401" y="232"/>
                    <a:pt x="1247" y="232"/>
                  </a:cubicBezTo>
                  <a:cubicBezTo>
                    <a:pt x="1239" y="232"/>
                    <a:pt x="1231" y="234"/>
                    <a:pt x="1223" y="236"/>
                  </a:cubicBezTo>
                  <a:cubicBezTo>
                    <a:pt x="1091" y="253"/>
                    <a:pt x="1219" y="822"/>
                    <a:pt x="1094" y="822"/>
                  </a:cubicBezTo>
                  <a:cubicBezTo>
                    <a:pt x="1092" y="822"/>
                    <a:pt x="1091" y="822"/>
                    <a:pt x="1089" y="822"/>
                  </a:cubicBezTo>
                  <a:cubicBezTo>
                    <a:pt x="1022" y="822"/>
                    <a:pt x="771" y="403"/>
                    <a:pt x="587" y="152"/>
                  </a:cubicBezTo>
                  <a:cubicBezTo>
                    <a:pt x="511" y="66"/>
                    <a:pt x="408" y="1"/>
                    <a:pt x="340" y="1"/>
                  </a:cubicBezTo>
                  <a:close/>
                </a:path>
              </a:pathLst>
            </a:custGeom>
            <a:solidFill>
              <a:srgbClr val="FAB9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7"/>
            <p:cNvSpPr/>
            <p:nvPr/>
          </p:nvSpPr>
          <p:spPr>
            <a:xfrm>
              <a:off x="6634136" y="2491911"/>
              <a:ext cx="703159" cy="504221"/>
            </a:xfrm>
            <a:custGeom>
              <a:avLst/>
              <a:gdLst/>
              <a:ahLst/>
              <a:cxnLst/>
              <a:rect l="l" t="t" r="r" b="b"/>
              <a:pathLst>
                <a:path w="8999" h="6453" extrusionOk="0">
                  <a:moveTo>
                    <a:pt x="7776" y="1"/>
                  </a:moveTo>
                  <a:cubicBezTo>
                    <a:pt x="7562" y="1"/>
                    <a:pt x="7356" y="87"/>
                    <a:pt x="7199" y="276"/>
                  </a:cubicBezTo>
                  <a:cubicBezTo>
                    <a:pt x="6857" y="683"/>
                    <a:pt x="4964" y="4570"/>
                    <a:pt x="4229" y="4570"/>
                  </a:cubicBezTo>
                  <a:cubicBezTo>
                    <a:pt x="4208" y="4570"/>
                    <a:pt x="4188" y="4567"/>
                    <a:pt x="4169" y="4561"/>
                  </a:cubicBezTo>
                  <a:cubicBezTo>
                    <a:pt x="3483" y="4343"/>
                    <a:pt x="520" y="1498"/>
                    <a:pt x="520" y="1498"/>
                  </a:cubicBezTo>
                  <a:cubicBezTo>
                    <a:pt x="235" y="1699"/>
                    <a:pt x="68" y="1916"/>
                    <a:pt x="1" y="2117"/>
                  </a:cubicBezTo>
                  <a:cubicBezTo>
                    <a:pt x="1" y="2117"/>
                    <a:pt x="3655" y="6452"/>
                    <a:pt x="4163" y="6452"/>
                  </a:cubicBezTo>
                  <a:cubicBezTo>
                    <a:pt x="4165" y="6452"/>
                    <a:pt x="4167" y="6452"/>
                    <a:pt x="4169" y="6452"/>
                  </a:cubicBezTo>
                  <a:cubicBezTo>
                    <a:pt x="4654" y="6402"/>
                    <a:pt x="8554" y="3222"/>
                    <a:pt x="8839" y="1598"/>
                  </a:cubicBezTo>
                  <a:cubicBezTo>
                    <a:pt x="8998" y="643"/>
                    <a:pt x="8360" y="1"/>
                    <a:pt x="7776" y="1"/>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7"/>
            <p:cNvSpPr/>
            <p:nvPr/>
          </p:nvSpPr>
          <p:spPr>
            <a:xfrm>
              <a:off x="5188915" y="1202025"/>
              <a:ext cx="175341" cy="167839"/>
            </a:xfrm>
            <a:custGeom>
              <a:avLst/>
              <a:gdLst/>
              <a:ahLst/>
              <a:cxnLst/>
              <a:rect l="l" t="t" r="r" b="b"/>
              <a:pathLst>
                <a:path w="2244" h="2148" extrusionOk="0">
                  <a:moveTo>
                    <a:pt x="1241" y="0"/>
                  </a:moveTo>
                  <a:cubicBezTo>
                    <a:pt x="1189" y="0"/>
                    <a:pt x="1134" y="26"/>
                    <a:pt x="1089" y="79"/>
                  </a:cubicBezTo>
                  <a:lnTo>
                    <a:pt x="821" y="480"/>
                  </a:lnTo>
                  <a:cubicBezTo>
                    <a:pt x="788" y="531"/>
                    <a:pt x="737" y="547"/>
                    <a:pt x="687" y="547"/>
                  </a:cubicBezTo>
                  <a:lnTo>
                    <a:pt x="202" y="547"/>
                  </a:lnTo>
                  <a:cubicBezTo>
                    <a:pt x="85" y="547"/>
                    <a:pt x="1" y="698"/>
                    <a:pt x="85" y="798"/>
                  </a:cubicBezTo>
                  <a:lnTo>
                    <a:pt x="369" y="1167"/>
                  </a:lnTo>
                  <a:cubicBezTo>
                    <a:pt x="403" y="1217"/>
                    <a:pt x="419" y="1284"/>
                    <a:pt x="403" y="1317"/>
                  </a:cubicBezTo>
                  <a:lnTo>
                    <a:pt x="252" y="1786"/>
                  </a:lnTo>
                  <a:cubicBezTo>
                    <a:pt x="210" y="1884"/>
                    <a:pt x="285" y="1982"/>
                    <a:pt x="379" y="1982"/>
                  </a:cubicBezTo>
                  <a:cubicBezTo>
                    <a:pt x="398" y="1982"/>
                    <a:pt x="417" y="1978"/>
                    <a:pt x="436" y="1970"/>
                  </a:cubicBezTo>
                  <a:lnTo>
                    <a:pt x="905" y="1803"/>
                  </a:lnTo>
                  <a:cubicBezTo>
                    <a:pt x="919" y="1798"/>
                    <a:pt x="934" y="1796"/>
                    <a:pt x="948" y="1796"/>
                  </a:cubicBezTo>
                  <a:cubicBezTo>
                    <a:pt x="983" y="1796"/>
                    <a:pt x="1015" y="1808"/>
                    <a:pt x="1039" y="1819"/>
                  </a:cubicBezTo>
                  <a:lnTo>
                    <a:pt x="1440" y="2121"/>
                  </a:lnTo>
                  <a:cubicBezTo>
                    <a:pt x="1463" y="2139"/>
                    <a:pt x="1490" y="2147"/>
                    <a:pt x="1518" y="2147"/>
                  </a:cubicBezTo>
                  <a:cubicBezTo>
                    <a:pt x="1594" y="2147"/>
                    <a:pt x="1675" y="2085"/>
                    <a:pt x="1675" y="1987"/>
                  </a:cubicBezTo>
                  <a:lnTo>
                    <a:pt x="1675" y="1518"/>
                  </a:lnTo>
                  <a:cubicBezTo>
                    <a:pt x="1675" y="1468"/>
                    <a:pt x="1691" y="1401"/>
                    <a:pt x="1742" y="1384"/>
                  </a:cubicBezTo>
                  <a:lnTo>
                    <a:pt x="2127" y="1100"/>
                  </a:lnTo>
                  <a:cubicBezTo>
                    <a:pt x="2244" y="1016"/>
                    <a:pt x="2210" y="865"/>
                    <a:pt x="2093" y="815"/>
                  </a:cubicBezTo>
                  <a:lnTo>
                    <a:pt x="1641" y="681"/>
                  </a:lnTo>
                  <a:cubicBezTo>
                    <a:pt x="1574" y="648"/>
                    <a:pt x="1558" y="614"/>
                    <a:pt x="1524" y="564"/>
                  </a:cubicBezTo>
                  <a:lnTo>
                    <a:pt x="1390" y="112"/>
                  </a:lnTo>
                  <a:cubicBezTo>
                    <a:pt x="1363" y="39"/>
                    <a:pt x="1305" y="0"/>
                    <a:pt x="1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7"/>
            <p:cNvSpPr/>
            <p:nvPr/>
          </p:nvSpPr>
          <p:spPr>
            <a:xfrm>
              <a:off x="5127499" y="1147954"/>
              <a:ext cx="294344" cy="273481"/>
            </a:xfrm>
            <a:custGeom>
              <a:avLst/>
              <a:gdLst/>
              <a:ahLst/>
              <a:cxnLst/>
              <a:rect l="l" t="t" r="r" b="b"/>
              <a:pathLst>
                <a:path w="3767" h="3500" extrusionOk="0">
                  <a:moveTo>
                    <a:pt x="1875" y="151"/>
                  </a:moveTo>
                  <a:cubicBezTo>
                    <a:pt x="1959" y="151"/>
                    <a:pt x="2042" y="151"/>
                    <a:pt x="2109" y="168"/>
                  </a:cubicBezTo>
                  <a:cubicBezTo>
                    <a:pt x="2980" y="302"/>
                    <a:pt x="3599" y="1122"/>
                    <a:pt x="3448" y="1993"/>
                  </a:cubicBezTo>
                  <a:cubicBezTo>
                    <a:pt x="3314" y="2763"/>
                    <a:pt x="2645" y="3348"/>
                    <a:pt x="1858" y="3348"/>
                  </a:cubicBezTo>
                  <a:cubicBezTo>
                    <a:pt x="1774" y="3348"/>
                    <a:pt x="1691" y="3348"/>
                    <a:pt x="1624" y="3332"/>
                  </a:cubicBezTo>
                  <a:cubicBezTo>
                    <a:pt x="1205" y="3265"/>
                    <a:pt x="837" y="3047"/>
                    <a:pt x="586" y="2712"/>
                  </a:cubicBezTo>
                  <a:cubicBezTo>
                    <a:pt x="335" y="2378"/>
                    <a:pt x="218" y="1926"/>
                    <a:pt x="285" y="1507"/>
                  </a:cubicBezTo>
                  <a:cubicBezTo>
                    <a:pt x="435" y="737"/>
                    <a:pt x="1105" y="151"/>
                    <a:pt x="1875" y="151"/>
                  </a:cubicBezTo>
                  <a:close/>
                  <a:moveTo>
                    <a:pt x="1875" y="1"/>
                  </a:moveTo>
                  <a:cubicBezTo>
                    <a:pt x="1021" y="1"/>
                    <a:pt x="268" y="637"/>
                    <a:pt x="134" y="1490"/>
                  </a:cubicBezTo>
                  <a:cubicBezTo>
                    <a:pt x="0" y="2445"/>
                    <a:pt x="670" y="3332"/>
                    <a:pt x="1607" y="3482"/>
                  </a:cubicBezTo>
                  <a:cubicBezTo>
                    <a:pt x="1691" y="3499"/>
                    <a:pt x="1774" y="3499"/>
                    <a:pt x="1875" y="3499"/>
                  </a:cubicBezTo>
                  <a:cubicBezTo>
                    <a:pt x="2729" y="3499"/>
                    <a:pt x="3482" y="2863"/>
                    <a:pt x="3616" y="2009"/>
                  </a:cubicBezTo>
                  <a:cubicBezTo>
                    <a:pt x="3766" y="1055"/>
                    <a:pt x="3097" y="168"/>
                    <a:pt x="2143" y="17"/>
                  </a:cubicBezTo>
                  <a:cubicBezTo>
                    <a:pt x="2059" y="1"/>
                    <a:pt x="1975" y="1"/>
                    <a:pt x="18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7"/>
            <p:cNvSpPr/>
            <p:nvPr/>
          </p:nvSpPr>
          <p:spPr>
            <a:xfrm>
              <a:off x="3368324" y="4634820"/>
              <a:ext cx="4351477" cy="53680"/>
            </a:xfrm>
            <a:custGeom>
              <a:avLst/>
              <a:gdLst/>
              <a:ahLst/>
              <a:cxnLst/>
              <a:rect l="l" t="t" r="r" b="b"/>
              <a:pathLst>
                <a:path w="55690" h="687" extrusionOk="0">
                  <a:moveTo>
                    <a:pt x="336" y="1"/>
                  </a:moveTo>
                  <a:cubicBezTo>
                    <a:pt x="135" y="1"/>
                    <a:pt x="1" y="151"/>
                    <a:pt x="1" y="352"/>
                  </a:cubicBezTo>
                  <a:cubicBezTo>
                    <a:pt x="1" y="536"/>
                    <a:pt x="135" y="687"/>
                    <a:pt x="336" y="687"/>
                  </a:cubicBezTo>
                  <a:lnTo>
                    <a:pt x="55355" y="687"/>
                  </a:lnTo>
                  <a:cubicBezTo>
                    <a:pt x="55539" y="687"/>
                    <a:pt x="55690" y="520"/>
                    <a:pt x="55690" y="352"/>
                  </a:cubicBezTo>
                  <a:cubicBezTo>
                    <a:pt x="55690" y="151"/>
                    <a:pt x="55539" y="1"/>
                    <a:pt x="55355" y="1"/>
                  </a:cubicBezTo>
                  <a:close/>
                </a:path>
              </a:pathLst>
            </a:custGeom>
            <a:solidFill>
              <a:srgbClr val="FACA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47"/>
          <p:cNvSpPr txBox="1">
            <a:spLocks noGrp="1"/>
          </p:cNvSpPr>
          <p:nvPr>
            <p:ph type="title"/>
          </p:nvPr>
        </p:nvSpPr>
        <p:spPr>
          <a:xfrm>
            <a:off x="2925894" y="25405"/>
            <a:ext cx="2445249" cy="1182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ID" sz="3200" noProof="1" smtClean="0">
                <a:solidFill>
                  <a:schemeClr val="accent6">
                    <a:lumMod val="50000"/>
                  </a:schemeClr>
                </a:solidFill>
              </a:rPr>
              <a:t>Terima Kasih</a:t>
            </a:r>
            <a:endParaRPr lang="en-ID" sz="3200" noProof="1">
              <a:solidFill>
                <a:schemeClr val="accent6">
                  <a:lumMod val="50000"/>
                </a:schemeClr>
              </a:solidFill>
            </a:endParaRPr>
          </a:p>
        </p:txBody>
      </p:sp>
      <p:sp>
        <p:nvSpPr>
          <p:cNvPr id="2" name="Subtitle 1"/>
          <p:cNvSpPr>
            <a:spLocks noGrp="1"/>
          </p:cNvSpPr>
          <p:nvPr>
            <p:ph type="subTitle" idx="1"/>
          </p:nvPr>
        </p:nvSpPr>
        <p:spPr>
          <a:xfrm>
            <a:off x="1" y="1652950"/>
            <a:ext cx="2301410" cy="763800"/>
          </a:xfrm>
        </p:spPr>
        <p:txBody>
          <a:bodyPr/>
          <a:lstStyle/>
          <a:p>
            <a:pPr algn="ctr"/>
            <a:r>
              <a:rPr lang="en-ID" sz="2400" b="1" noProof="1" smtClean="0"/>
              <a:t>  Selanjutnya, silakan simak video berikut!</a:t>
            </a:r>
            <a:endParaRPr lang="en-ID" sz="2400" b="1" noProof="1"/>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28"/>
        <p:cNvGrpSpPr/>
        <p:nvPr/>
      </p:nvGrpSpPr>
      <p:grpSpPr>
        <a:xfrm>
          <a:off x="0" y="0"/>
          <a:ext cx="0" cy="0"/>
          <a:chOff x="0" y="0"/>
          <a:chExt cx="0" cy="0"/>
        </a:xfrm>
      </p:grpSpPr>
      <p:sp>
        <p:nvSpPr>
          <p:cNvPr id="229" name="Google Shape;229;p36"/>
          <p:cNvSpPr txBox="1">
            <a:spLocks noGrp="1"/>
          </p:cNvSpPr>
          <p:nvPr>
            <p:ph type="ctrTitle"/>
          </p:nvPr>
        </p:nvSpPr>
        <p:spPr>
          <a:xfrm>
            <a:off x="570084" y="707786"/>
            <a:ext cx="2602800" cy="805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smtClean="0"/>
              <a:t>1 JP PERTAMA</a:t>
            </a:r>
            <a:endParaRPr sz="3200" dirty="0"/>
          </a:p>
        </p:txBody>
      </p:sp>
      <p:pic>
        <p:nvPicPr>
          <p:cNvPr id="230" name="Google Shape;230;p36"/>
          <p:cNvPicPr preferRelativeResize="0"/>
          <p:nvPr/>
        </p:nvPicPr>
        <p:blipFill>
          <a:blip r:embed="rId3">
            <a:alphaModFix/>
          </a:blip>
          <a:stretch>
            <a:fillRect/>
          </a:stretch>
        </p:blipFill>
        <p:spPr>
          <a:xfrm>
            <a:off x="3450674" y="1227975"/>
            <a:ext cx="5815076" cy="3915526"/>
          </a:xfrm>
          <a:prstGeom prst="rect">
            <a:avLst/>
          </a:prstGeom>
          <a:noFill/>
          <a:ln>
            <a:noFill/>
          </a:ln>
        </p:spPr>
      </p:pic>
      <p:sp>
        <p:nvSpPr>
          <p:cNvPr id="231" name="Google Shape;231;p36"/>
          <p:cNvSpPr txBox="1">
            <a:spLocks noGrp="1"/>
          </p:cNvSpPr>
          <p:nvPr>
            <p:ph type="subTitle" idx="1"/>
          </p:nvPr>
        </p:nvSpPr>
        <p:spPr>
          <a:xfrm>
            <a:off x="698643" y="1361175"/>
            <a:ext cx="3719244" cy="13452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mj-lt"/>
              <a:buAutoNum type="arabicPeriod"/>
            </a:pPr>
            <a:r>
              <a:rPr lang="en-ID" sz="1400" b="0" noProof="1" smtClean="0">
                <a:solidFill>
                  <a:schemeClr val="tx1"/>
                </a:solidFill>
              </a:rPr>
              <a:t>Fasilitator mengecek kehadiran peserta didik. </a:t>
            </a:r>
          </a:p>
          <a:p>
            <a:pPr marL="342900" lvl="0" indent="-342900" algn="l" rtl="0">
              <a:spcBef>
                <a:spcPts val="0"/>
              </a:spcBef>
              <a:spcAft>
                <a:spcPts val="0"/>
              </a:spcAft>
              <a:buFont typeface="+mj-lt"/>
              <a:buAutoNum type="arabicPeriod"/>
            </a:pPr>
            <a:r>
              <a:rPr lang="en-ID" sz="1400" b="0" noProof="1" smtClean="0">
                <a:solidFill>
                  <a:schemeClr val="tx1"/>
                </a:solidFill>
              </a:rPr>
              <a:t>Menyampaikan materi yang akan </a:t>
            </a:r>
            <a:r>
              <a:rPr lang="en-ID" sz="1400" b="0" noProof="1" smtClean="0">
                <a:solidFill>
                  <a:schemeClr val="tx1"/>
                </a:solidFill>
              </a:rPr>
              <a:t>dibahas.</a:t>
            </a:r>
            <a:endParaRPr lang="en-ID" sz="1400" b="0" noProof="1" smtClean="0">
              <a:solidFill>
                <a:schemeClr val="tx1"/>
              </a:solidFill>
            </a:endParaRPr>
          </a:p>
          <a:p>
            <a:pPr marL="342900" lvl="0" indent="-342900" algn="l" rtl="0">
              <a:spcBef>
                <a:spcPts val="0"/>
              </a:spcBef>
              <a:spcAft>
                <a:spcPts val="0"/>
              </a:spcAft>
              <a:buFont typeface="+mj-lt"/>
              <a:buAutoNum type="arabicPeriod"/>
            </a:pPr>
            <a:r>
              <a:rPr lang="en-ID" sz="1400" b="0" noProof="1" smtClean="0">
                <a:solidFill>
                  <a:schemeClr val="tx1"/>
                </a:solidFill>
              </a:rPr>
              <a:t>Peserta didik mengerjakan asesmen diagnostik yang telah disiapkan.</a:t>
            </a:r>
            <a:endParaRPr lang="en-ID" sz="1400" b="0" noProof="1">
              <a:solidFill>
                <a:schemeClr val="tx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
        <p:nvSpPr>
          <p:cNvPr id="236" name="Google Shape;236;p37"/>
          <p:cNvSpPr txBox="1">
            <a:spLocks noGrp="1"/>
          </p:cNvSpPr>
          <p:nvPr>
            <p:ph type="subTitle" idx="2"/>
          </p:nvPr>
        </p:nvSpPr>
        <p:spPr>
          <a:xfrm>
            <a:off x="2633011" y="4088282"/>
            <a:ext cx="4209578" cy="39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1400" b="0" dirty="0" smtClean="0">
                <a:solidFill>
                  <a:schemeClr val="tx1"/>
                </a:solidFill>
                <a:latin typeface="Oswald Regular"/>
                <a:ea typeface="Oswald Regular"/>
                <a:cs typeface="Oswald Regular"/>
                <a:sym typeface="Oswald Regular"/>
              </a:rPr>
              <a:t>一Jawablah sesuai dengan pengetahuanmu!</a:t>
            </a:r>
            <a:endParaRPr sz="1400" dirty="0">
              <a:solidFill>
                <a:schemeClr val="tx1"/>
              </a:solidFill>
            </a:endParaRPr>
          </a:p>
        </p:txBody>
      </p:sp>
      <p:sp>
        <p:nvSpPr>
          <p:cNvPr id="237" name="Google Shape;237;p37"/>
          <p:cNvSpPr txBox="1">
            <a:spLocks noGrp="1"/>
          </p:cNvSpPr>
          <p:nvPr>
            <p:ph type="subTitle" idx="1"/>
          </p:nvPr>
        </p:nvSpPr>
        <p:spPr>
          <a:xfrm>
            <a:off x="1602769" y="372057"/>
            <a:ext cx="4756934" cy="4301434"/>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Clr>
                <a:schemeClr val="dk1"/>
              </a:buClr>
              <a:buSzPts val="1100"/>
            </a:pPr>
            <a:r>
              <a:rPr lang="en-ID" sz="1600" b="1" i="0" noProof="1" smtClean="0">
                <a:solidFill>
                  <a:schemeClr val="tx1"/>
                </a:solidFill>
              </a:rPr>
              <a:t>ASESMEN DIAGNOSTIK</a:t>
            </a:r>
          </a:p>
          <a:p>
            <a:pPr marL="514350" lvl="0" indent="-514350" algn="just" rtl="0">
              <a:spcBef>
                <a:spcPts val="600"/>
              </a:spcBef>
              <a:spcAft>
                <a:spcPts val="0"/>
              </a:spcAft>
              <a:buClr>
                <a:schemeClr val="dk1"/>
              </a:buClr>
              <a:buSzPts val="1100"/>
              <a:buFont typeface="Arial"/>
              <a:buAutoNum type="arabicPeriod"/>
            </a:pPr>
            <a:r>
              <a:rPr lang="en-ID" sz="1400" i="0" noProof="1" smtClean="0">
                <a:solidFill>
                  <a:schemeClr val="tx1"/>
                </a:solidFill>
              </a:rPr>
              <a:t>Pernahkah Anda melakukan wawancara? Jika pernah, kepada siapa wawancara tersebut dilakukan?</a:t>
            </a:r>
          </a:p>
          <a:p>
            <a:pPr marL="514350" lvl="0" indent="-514350" algn="just" rtl="0">
              <a:spcBef>
                <a:spcPts val="600"/>
              </a:spcBef>
              <a:spcAft>
                <a:spcPts val="0"/>
              </a:spcAft>
              <a:buClr>
                <a:schemeClr val="dk1"/>
              </a:buClr>
              <a:buSzPts val="1100"/>
              <a:buFont typeface="Arial"/>
              <a:buAutoNum type="arabicPeriod"/>
            </a:pPr>
            <a:r>
              <a:rPr lang="en-ID" sz="1400" noProof="1" smtClean="0">
                <a:solidFill>
                  <a:schemeClr val="tx1"/>
                </a:solidFill>
              </a:rPr>
              <a:t>Apa topik yang dibahas dalam wawancara Anda tersebut?</a:t>
            </a:r>
            <a:endParaRPr lang="en-ID" sz="1400" i="0" noProof="1" smtClean="0">
              <a:solidFill>
                <a:schemeClr val="tx1"/>
              </a:solidFill>
            </a:endParaRPr>
          </a:p>
          <a:p>
            <a:pPr marL="514350" lvl="0" indent="-514350" algn="just" rtl="0">
              <a:spcBef>
                <a:spcPts val="600"/>
              </a:spcBef>
              <a:spcAft>
                <a:spcPts val="0"/>
              </a:spcAft>
              <a:buClr>
                <a:schemeClr val="dk1"/>
              </a:buClr>
              <a:buSzPts val="1100"/>
              <a:buFont typeface="Arial"/>
              <a:buAutoNum type="arabicPeriod"/>
            </a:pPr>
            <a:r>
              <a:rPr lang="en-ID" sz="1400" i="0" noProof="1" smtClean="0">
                <a:solidFill>
                  <a:schemeClr val="tx1"/>
                </a:solidFill>
              </a:rPr>
              <a:t>Apa yang dimaksud dengan wawancara? Kemukakan pendapat Anda!</a:t>
            </a:r>
          </a:p>
          <a:p>
            <a:pPr marL="514350" lvl="0" indent="-514350" algn="just" rtl="0">
              <a:spcBef>
                <a:spcPts val="600"/>
              </a:spcBef>
              <a:spcAft>
                <a:spcPts val="0"/>
              </a:spcAft>
              <a:buClr>
                <a:schemeClr val="dk1"/>
              </a:buClr>
              <a:buSzPts val="1100"/>
              <a:buFont typeface="Arial"/>
              <a:buAutoNum type="arabicPeriod"/>
            </a:pPr>
            <a:r>
              <a:rPr lang="en-ID" sz="1400" i="0" noProof="1" smtClean="0">
                <a:solidFill>
                  <a:schemeClr val="tx1"/>
                </a:solidFill>
              </a:rPr>
              <a:t>Apa saja yang harus dipersiapkan saat akan melaksanakan wawancara?</a:t>
            </a:r>
          </a:p>
          <a:p>
            <a:pPr marL="514350" lvl="0" indent="-514350" algn="just" rtl="0">
              <a:spcBef>
                <a:spcPts val="600"/>
              </a:spcBef>
              <a:spcAft>
                <a:spcPts val="0"/>
              </a:spcAft>
              <a:buClr>
                <a:schemeClr val="dk1"/>
              </a:buClr>
              <a:buSzPts val="1100"/>
              <a:buFont typeface="Arial"/>
              <a:buAutoNum type="arabicPeriod"/>
            </a:pPr>
            <a:r>
              <a:rPr lang="en-ID" sz="1400" noProof="1" smtClean="0">
                <a:solidFill>
                  <a:schemeClr val="tx1"/>
                </a:solidFill>
              </a:rPr>
              <a:t>Bagaimana sikap yang baik saat kita melakukan wawancara?</a:t>
            </a:r>
          </a:p>
        </p:txBody>
      </p:sp>
      <p:sp>
        <p:nvSpPr>
          <p:cNvPr id="238" name="Google Shape;238;p3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3</a:t>
            </a:f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8"/>
          <p:cNvSpPr txBox="1">
            <a:spLocks noGrp="1"/>
          </p:cNvSpPr>
          <p:nvPr>
            <p:ph type="title" idx="4294967295"/>
          </p:nvPr>
        </p:nvSpPr>
        <p:spPr>
          <a:xfrm>
            <a:off x="725700" y="940625"/>
            <a:ext cx="3958800" cy="1356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ID" sz="6000" dirty="0" smtClean="0">
                <a:solidFill>
                  <a:schemeClr val="tx1"/>
                </a:solidFill>
              </a:rPr>
              <a:t>JP KE </a:t>
            </a:r>
            <a:r>
              <a:rPr lang="en-ID" sz="6000" dirty="0" smtClean="0">
                <a:solidFill>
                  <a:schemeClr val="tx1"/>
                </a:solidFill>
              </a:rPr>
              <a:t>2-3</a:t>
            </a:r>
            <a:endParaRPr sz="6000" dirty="0">
              <a:solidFill>
                <a:schemeClr val="tx1"/>
              </a:solidFill>
            </a:endParaRPr>
          </a:p>
        </p:txBody>
      </p:sp>
      <p:sp>
        <p:nvSpPr>
          <p:cNvPr id="244" name="Google Shape;244;p38"/>
          <p:cNvSpPr/>
          <p:nvPr/>
        </p:nvSpPr>
        <p:spPr>
          <a:xfrm rot="5400000">
            <a:off x="3740700" y="1734975"/>
            <a:ext cx="623100" cy="632400"/>
          </a:xfrm>
          <a:prstGeom prst="triangle">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8"/>
          <p:cNvSpPr/>
          <p:nvPr/>
        </p:nvSpPr>
        <p:spPr>
          <a:xfrm rot="5400000">
            <a:off x="3375" y="804000"/>
            <a:ext cx="620100" cy="655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8"/>
          <p:cNvSpPr txBox="1">
            <a:spLocks noGrp="1"/>
          </p:cNvSpPr>
          <p:nvPr>
            <p:ph type="subTitle" idx="3"/>
          </p:nvPr>
        </p:nvSpPr>
        <p:spPr>
          <a:xfrm>
            <a:off x="5178175" y="558640"/>
            <a:ext cx="2264975" cy="77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ID" noProof="1" smtClean="0">
                <a:solidFill>
                  <a:schemeClr val="tx1"/>
                </a:solidFill>
              </a:rPr>
              <a:t>Peserta didik diberi informasi bahwa minggu berikutnya mereka akan pergi ke perusahaan untuk wawancara dan tanya jawab</a:t>
            </a:r>
          </a:p>
          <a:p>
            <a:pPr marL="0" lvl="0" indent="0" algn="r" rtl="0">
              <a:spcBef>
                <a:spcPts val="0"/>
              </a:spcBef>
              <a:spcAft>
                <a:spcPts val="0"/>
              </a:spcAft>
              <a:buNone/>
            </a:pPr>
            <a:endParaRPr dirty="0">
              <a:solidFill>
                <a:schemeClr val="tx1"/>
              </a:solidFill>
            </a:endParaRPr>
          </a:p>
        </p:txBody>
      </p:sp>
      <p:sp>
        <p:nvSpPr>
          <p:cNvPr id="247" name="Google Shape;247;p38"/>
          <p:cNvSpPr txBox="1">
            <a:spLocks noGrp="1"/>
          </p:cNvSpPr>
          <p:nvPr>
            <p:ph type="subTitle" idx="4"/>
          </p:nvPr>
        </p:nvSpPr>
        <p:spPr>
          <a:xfrm>
            <a:off x="5709599" y="2579352"/>
            <a:ext cx="1733400" cy="77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D" noProof="1" smtClean="0">
                <a:solidFill>
                  <a:schemeClr val="tx1"/>
                </a:solidFill>
              </a:rPr>
              <a:t>Pembagian kelompok untuk wawancara </a:t>
            </a:r>
            <a:endParaRPr lang="en-ID" noProof="1">
              <a:solidFill>
                <a:schemeClr val="tx1"/>
              </a:solidFill>
            </a:endParaRPr>
          </a:p>
        </p:txBody>
      </p:sp>
      <p:sp>
        <p:nvSpPr>
          <p:cNvPr id="248" name="Google Shape;248;p38"/>
          <p:cNvSpPr txBox="1">
            <a:spLocks noGrp="1"/>
          </p:cNvSpPr>
          <p:nvPr>
            <p:ph type="subTitle" idx="1"/>
          </p:nvPr>
        </p:nvSpPr>
        <p:spPr>
          <a:xfrm>
            <a:off x="5709750" y="359313"/>
            <a:ext cx="1733400" cy="390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D" noProof="1" smtClean="0">
                <a:solidFill>
                  <a:schemeClr val="tx1"/>
                </a:solidFill>
              </a:rPr>
              <a:t>20 Menit pertama</a:t>
            </a:r>
            <a:endParaRPr lang="en-ID" noProof="1">
              <a:solidFill>
                <a:schemeClr val="tx1"/>
              </a:solidFill>
            </a:endParaRPr>
          </a:p>
        </p:txBody>
      </p:sp>
      <p:sp>
        <p:nvSpPr>
          <p:cNvPr id="249" name="Google Shape;249;p38"/>
          <p:cNvSpPr txBox="1">
            <a:spLocks noGrp="1"/>
          </p:cNvSpPr>
          <p:nvPr>
            <p:ph type="subTitle" idx="2"/>
          </p:nvPr>
        </p:nvSpPr>
        <p:spPr>
          <a:xfrm>
            <a:off x="5709599" y="2303300"/>
            <a:ext cx="1733400" cy="390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D" noProof="1" smtClean="0">
                <a:solidFill>
                  <a:schemeClr val="tx1"/>
                </a:solidFill>
              </a:rPr>
              <a:t>10 Menit berikutnya</a:t>
            </a:r>
            <a:endParaRPr lang="en-ID" noProof="1">
              <a:solidFill>
                <a:schemeClr val="tx1"/>
              </a:solidFill>
            </a:endParaRPr>
          </a:p>
        </p:txBody>
      </p:sp>
      <p:sp>
        <p:nvSpPr>
          <p:cNvPr id="250" name="Google Shape;250;p38"/>
          <p:cNvSpPr txBox="1">
            <a:spLocks noGrp="1"/>
          </p:cNvSpPr>
          <p:nvPr>
            <p:ph type="subTitle" idx="5"/>
          </p:nvPr>
        </p:nvSpPr>
        <p:spPr>
          <a:xfrm>
            <a:off x="5062327" y="3814589"/>
            <a:ext cx="2380672" cy="93207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D" noProof="1" smtClean="0">
                <a:solidFill>
                  <a:schemeClr val="tx1"/>
                </a:solidFill>
              </a:rPr>
              <a:t>Membaca dan menyimak materi PPT mengenai wawancara</a:t>
            </a:r>
            <a:endParaRPr lang="en-ID" noProof="1">
              <a:solidFill>
                <a:schemeClr val="tx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9"/>
          <p:cNvSpPr txBox="1">
            <a:spLocks noGrp="1"/>
          </p:cNvSpPr>
          <p:nvPr>
            <p:ph type="title"/>
          </p:nvPr>
        </p:nvSpPr>
        <p:spPr>
          <a:xfrm>
            <a:off x="251413" y="667821"/>
            <a:ext cx="2337000" cy="657546"/>
          </a:xfrm>
          <a:prstGeom prst="rect">
            <a:avLst/>
          </a:prstGeom>
          <a:solidFill>
            <a:schemeClr val="accent3"/>
          </a:solidFill>
        </p:spPr>
        <p:txBody>
          <a:bodyPr spcFirstLastPara="1" wrap="square" lIns="91425" tIns="91425" rIns="91425" bIns="91425" anchor="b" anchorCtr="0">
            <a:noAutofit/>
          </a:bodyPr>
          <a:lstStyle/>
          <a:p>
            <a:pPr marL="0" lvl="0" indent="0" algn="l" rtl="0">
              <a:spcBef>
                <a:spcPts val="0"/>
              </a:spcBef>
              <a:spcAft>
                <a:spcPts val="0"/>
              </a:spcAft>
              <a:buNone/>
            </a:pPr>
            <a:r>
              <a:rPr lang="en-ID" dirty="0" smtClean="0"/>
              <a:t/>
            </a:r>
            <a:br>
              <a:rPr lang="en-ID" dirty="0" smtClean="0"/>
            </a:br>
            <a:r>
              <a:rPr lang="en-ID" dirty="0"/>
              <a:t/>
            </a:r>
            <a:br>
              <a:rPr lang="en-ID" dirty="0"/>
            </a:br>
            <a:r>
              <a:rPr lang="en-ID" dirty="0" smtClean="0"/>
              <a:t/>
            </a:r>
            <a:br>
              <a:rPr lang="en-ID" dirty="0" smtClean="0"/>
            </a:br>
            <a:r>
              <a:rPr lang="en-ID" dirty="0" smtClean="0"/>
              <a:t>JP KE </a:t>
            </a:r>
            <a:r>
              <a:rPr lang="en-ID" dirty="0" smtClean="0"/>
              <a:t>4</a:t>
            </a:r>
            <a:endParaRPr dirty="0"/>
          </a:p>
        </p:txBody>
      </p:sp>
      <p:sp>
        <p:nvSpPr>
          <p:cNvPr id="257" name="Google Shape;257;p39"/>
          <p:cNvSpPr txBox="1">
            <a:spLocks noGrp="1"/>
          </p:cNvSpPr>
          <p:nvPr>
            <p:ph type="subTitle" idx="1"/>
          </p:nvPr>
        </p:nvSpPr>
        <p:spPr>
          <a:xfrm>
            <a:off x="1330200" y="1325367"/>
            <a:ext cx="2337000" cy="925500"/>
          </a:xfrm>
          <a:prstGeom prst="rect">
            <a:avLst/>
          </a:prstGeom>
          <a:solidFill>
            <a:schemeClr val="accent3"/>
          </a:solidFill>
        </p:spPr>
        <p:txBody>
          <a:bodyPr spcFirstLastPara="1" wrap="square" lIns="91425" tIns="91425" rIns="91425" bIns="91425" anchor="t" anchorCtr="0">
            <a:noAutofit/>
          </a:bodyPr>
          <a:lstStyle/>
          <a:p>
            <a:pPr marL="0" lvl="0" indent="0" algn="l" rtl="0">
              <a:spcBef>
                <a:spcPts val="0"/>
              </a:spcBef>
              <a:spcAft>
                <a:spcPts val="0"/>
              </a:spcAft>
              <a:buNone/>
            </a:pPr>
            <a:r>
              <a:rPr lang="en-ID" sz="1600" noProof="1" smtClean="0">
                <a:solidFill>
                  <a:srgbClr val="EFEFEF"/>
                </a:solidFill>
              </a:rPr>
              <a:t>Menyimak video mengenai wawancara yang telah disediakan</a:t>
            </a:r>
            <a:endParaRPr lang="en-ID" sz="1600" noProof="1">
              <a:solidFill>
                <a:srgbClr val="EFEFEF"/>
              </a:solidFill>
            </a:endParaRPr>
          </a:p>
        </p:txBody>
      </p:sp>
      <p:sp>
        <p:nvSpPr>
          <p:cNvPr id="5" name="Google Shape;256;p39"/>
          <p:cNvSpPr txBox="1">
            <a:spLocks/>
          </p:cNvSpPr>
          <p:nvPr/>
        </p:nvSpPr>
        <p:spPr>
          <a:xfrm>
            <a:off x="251413" y="2392167"/>
            <a:ext cx="2337000" cy="657546"/>
          </a:xfrm>
          <a:prstGeom prst="rect">
            <a:avLst/>
          </a:prstGeom>
          <a:solidFill>
            <a:schemeClr val="accent3"/>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accent1"/>
              </a:buClr>
              <a:buSzPts val="2400"/>
              <a:buFont typeface="Oswald"/>
              <a:buNone/>
              <a:defRPr sz="2400" b="1" i="0" u="none" strike="noStrike" cap="none">
                <a:solidFill>
                  <a:schemeClr val="accent1"/>
                </a:solidFill>
                <a:latin typeface="Oswald"/>
                <a:ea typeface="Oswald"/>
                <a:cs typeface="Oswald"/>
                <a:sym typeface="Oswald"/>
              </a:defRPr>
            </a:lvl1pPr>
            <a:lvl2pPr marR="0" lvl="1" algn="l" rtl="0">
              <a:lnSpc>
                <a:spcPct val="100000"/>
              </a:lnSpc>
              <a:spcBef>
                <a:spcPts val="0"/>
              </a:spcBef>
              <a:spcAft>
                <a:spcPts val="0"/>
              </a:spcAft>
              <a:buClr>
                <a:schemeClr val="accent1"/>
              </a:buClr>
              <a:buSzPts val="4000"/>
              <a:buFont typeface="Oswald"/>
              <a:buNone/>
              <a:defRPr sz="4000" b="1" i="0" u="none" strike="noStrike" cap="none">
                <a:solidFill>
                  <a:schemeClr val="accent1"/>
                </a:solidFill>
                <a:latin typeface="Oswald"/>
                <a:ea typeface="Oswald"/>
                <a:cs typeface="Oswald"/>
                <a:sym typeface="Oswald"/>
              </a:defRPr>
            </a:lvl2pPr>
            <a:lvl3pPr marR="0" lvl="2" algn="l" rtl="0">
              <a:lnSpc>
                <a:spcPct val="100000"/>
              </a:lnSpc>
              <a:spcBef>
                <a:spcPts val="0"/>
              </a:spcBef>
              <a:spcAft>
                <a:spcPts val="0"/>
              </a:spcAft>
              <a:buClr>
                <a:schemeClr val="accent1"/>
              </a:buClr>
              <a:buSzPts val="4000"/>
              <a:buFont typeface="Oswald"/>
              <a:buNone/>
              <a:defRPr sz="4000" b="1" i="0" u="none" strike="noStrike" cap="none">
                <a:solidFill>
                  <a:schemeClr val="accent1"/>
                </a:solidFill>
                <a:latin typeface="Oswald"/>
                <a:ea typeface="Oswald"/>
                <a:cs typeface="Oswald"/>
                <a:sym typeface="Oswald"/>
              </a:defRPr>
            </a:lvl3pPr>
            <a:lvl4pPr marR="0" lvl="3" algn="l" rtl="0">
              <a:lnSpc>
                <a:spcPct val="100000"/>
              </a:lnSpc>
              <a:spcBef>
                <a:spcPts val="0"/>
              </a:spcBef>
              <a:spcAft>
                <a:spcPts val="0"/>
              </a:spcAft>
              <a:buClr>
                <a:schemeClr val="accent1"/>
              </a:buClr>
              <a:buSzPts val="4000"/>
              <a:buFont typeface="Oswald"/>
              <a:buNone/>
              <a:defRPr sz="4000" b="1" i="0" u="none" strike="noStrike" cap="none">
                <a:solidFill>
                  <a:schemeClr val="accent1"/>
                </a:solidFill>
                <a:latin typeface="Oswald"/>
                <a:ea typeface="Oswald"/>
                <a:cs typeface="Oswald"/>
                <a:sym typeface="Oswald"/>
              </a:defRPr>
            </a:lvl4pPr>
            <a:lvl5pPr marR="0" lvl="4" algn="l" rtl="0">
              <a:lnSpc>
                <a:spcPct val="100000"/>
              </a:lnSpc>
              <a:spcBef>
                <a:spcPts val="0"/>
              </a:spcBef>
              <a:spcAft>
                <a:spcPts val="0"/>
              </a:spcAft>
              <a:buClr>
                <a:schemeClr val="accent1"/>
              </a:buClr>
              <a:buSzPts val="4000"/>
              <a:buFont typeface="Oswald"/>
              <a:buNone/>
              <a:defRPr sz="4000" b="1" i="0" u="none" strike="noStrike" cap="none">
                <a:solidFill>
                  <a:schemeClr val="accent1"/>
                </a:solidFill>
                <a:latin typeface="Oswald"/>
                <a:ea typeface="Oswald"/>
                <a:cs typeface="Oswald"/>
                <a:sym typeface="Oswald"/>
              </a:defRPr>
            </a:lvl5pPr>
            <a:lvl6pPr marR="0" lvl="5" algn="l" rtl="0">
              <a:lnSpc>
                <a:spcPct val="100000"/>
              </a:lnSpc>
              <a:spcBef>
                <a:spcPts val="0"/>
              </a:spcBef>
              <a:spcAft>
                <a:spcPts val="0"/>
              </a:spcAft>
              <a:buClr>
                <a:schemeClr val="accent1"/>
              </a:buClr>
              <a:buSzPts val="4000"/>
              <a:buFont typeface="Oswald"/>
              <a:buNone/>
              <a:defRPr sz="4000" b="1" i="0" u="none" strike="noStrike" cap="none">
                <a:solidFill>
                  <a:schemeClr val="accent1"/>
                </a:solidFill>
                <a:latin typeface="Oswald"/>
                <a:ea typeface="Oswald"/>
                <a:cs typeface="Oswald"/>
                <a:sym typeface="Oswald"/>
              </a:defRPr>
            </a:lvl6pPr>
            <a:lvl7pPr marR="0" lvl="6" algn="l" rtl="0">
              <a:lnSpc>
                <a:spcPct val="100000"/>
              </a:lnSpc>
              <a:spcBef>
                <a:spcPts val="0"/>
              </a:spcBef>
              <a:spcAft>
                <a:spcPts val="0"/>
              </a:spcAft>
              <a:buClr>
                <a:schemeClr val="accent1"/>
              </a:buClr>
              <a:buSzPts val="4000"/>
              <a:buFont typeface="Oswald"/>
              <a:buNone/>
              <a:defRPr sz="4000" b="1" i="0" u="none" strike="noStrike" cap="none">
                <a:solidFill>
                  <a:schemeClr val="accent1"/>
                </a:solidFill>
                <a:latin typeface="Oswald"/>
                <a:ea typeface="Oswald"/>
                <a:cs typeface="Oswald"/>
                <a:sym typeface="Oswald"/>
              </a:defRPr>
            </a:lvl7pPr>
            <a:lvl8pPr marR="0" lvl="7" algn="l" rtl="0">
              <a:lnSpc>
                <a:spcPct val="100000"/>
              </a:lnSpc>
              <a:spcBef>
                <a:spcPts val="0"/>
              </a:spcBef>
              <a:spcAft>
                <a:spcPts val="0"/>
              </a:spcAft>
              <a:buClr>
                <a:schemeClr val="accent1"/>
              </a:buClr>
              <a:buSzPts val="4000"/>
              <a:buFont typeface="Oswald"/>
              <a:buNone/>
              <a:defRPr sz="4000" b="1" i="0" u="none" strike="noStrike" cap="none">
                <a:solidFill>
                  <a:schemeClr val="accent1"/>
                </a:solidFill>
                <a:latin typeface="Oswald"/>
                <a:ea typeface="Oswald"/>
                <a:cs typeface="Oswald"/>
                <a:sym typeface="Oswald"/>
              </a:defRPr>
            </a:lvl8pPr>
            <a:lvl9pPr marR="0" lvl="8" algn="l" rtl="0">
              <a:lnSpc>
                <a:spcPct val="100000"/>
              </a:lnSpc>
              <a:spcBef>
                <a:spcPts val="0"/>
              </a:spcBef>
              <a:spcAft>
                <a:spcPts val="0"/>
              </a:spcAft>
              <a:buClr>
                <a:schemeClr val="accent1"/>
              </a:buClr>
              <a:buSzPts val="4000"/>
              <a:buFont typeface="Oswald"/>
              <a:buNone/>
              <a:defRPr sz="4000" b="1" i="0" u="none" strike="noStrike" cap="none">
                <a:solidFill>
                  <a:schemeClr val="accent1"/>
                </a:solidFill>
                <a:latin typeface="Oswald"/>
                <a:ea typeface="Oswald"/>
                <a:cs typeface="Oswald"/>
                <a:sym typeface="Oswald"/>
              </a:defRPr>
            </a:lvl9pPr>
          </a:lstStyle>
          <a:p>
            <a:r>
              <a:rPr lang="en-ID" dirty="0" smtClean="0"/>
              <a:t/>
            </a:r>
            <a:br>
              <a:rPr lang="en-ID" dirty="0" smtClean="0"/>
            </a:br>
            <a:r>
              <a:rPr lang="en-ID" dirty="0" smtClean="0"/>
              <a:t/>
            </a:r>
            <a:br>
              <a:rPr lang="en-ID" dirty="0" smtClean="0"/>
            </a:br>
            <a:r>
              <a:rPr lang="en-ID" dirty="0" smtClean="0"/>
              <a:t/>
            </a:r>
            <a:br>
              <a:rPr lang="en-ID" dirty="0" smtClean="0"/>
            </a:br>
            <a:r>
              <a:rPr lang="en-ID" dirty="0" smtClean="0"/>
              <a:t>JP KE </a:t>
            </a:r>
            <a:r>
              <a:rPr lang="en-ID" dirty="0" smtClean="0"/>
              <a:t>5-6</a:t>
            </a:r>
            <a:endParaRPr lang="en-ID" dirty="0"/>
          </a:p>
        </p:txBody>
      </p:sp>
      <p:sp>
        <p:nvSpPr>
          <p:cNvPr id="6" name="Google Shape;257;p39"/>
          <p:cNvSpPr txBox="1">
            <a:spLocks/>
          </p:cNvSpPr>
          <p:nvPr/>
        </p:nvSpPr>
        <p:spPr>
          <a:xfrm>
            <a:off x="1330200" y="3049713"/>
            <a:ext cx="2337000" cy="925500"/>
          </a:xfrm>
          <a:prstGeom prst="rect">
            <a:avLst/>
          </a:prstGeom>
          <a:solidFill>
            <a:schemeClr val="accent3"/>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rgbClr val="999999"/>
              </a:buClr>
              <a:buSzPts val="1600"/>
              <a:buFont typeface="Open Sans"/>
              <a:buNone/>
              <a:defRPr sz="1200" b="0" i="0" u="none" strike="noStrike" cap="none">
                <a:solidFill>
                  <a:srgbClr val="F3F3F3"/>
                </a:solidFill>
                <a:latin typeface="Open Sans"/>
                <a:ea typeface="Open Sans"/>
                <a:cs typeface="Open Sans"/>
                <a:sym typeface="Open Sans"/>
              </a:defRPr>
            </a:lvl1pPr>
            <a:lvl2pPr marL="914400" marR="0" lvl="1" indent="-330200" algn="l" rtl="0">
              <a:lnSpc>
                <a:spcPct val="115000"/>
              </a:lnSpc>
              <a:spcBef>
                <a:spcPts val="0"/>
              </a:spcBef>
              <a:spcAft>
                <a:spcPts val="0"/>
              </a:spcAft>
              <a:buClr>
                <a:srgbClr val="999999"/>
              </a:buClr>
              <a:buSzPts val="1600"/>
              <a:buFont typeface="Open Sans"/>
              <a:buNone/>
              <a:defRPr sz="1200" b="0" i="0" u="none" strike="noStrike" cap="none">
                <a:solidFill>
                  <a:srgbClr val="F3F3F3"/>
                </a:solidFill>
                <a:latin typeface="Open Sans"/>
                <a:ea typeface="Open Sans"/>
                <a:cs typeface="Open Sans"/>
                <a:sym typeface="Open Sans"/>
              </a:defRPr>
            </a:lvl2pPr>
            <a:lvl3pPr marL="1371600" marR="0" lvl="2" indent="-323850" algn="l" rtl="0">
              <a:lnSpc>
                <a:spcPct val="115000"/>
              </a:lnSpc>
              <a:spcBef>
                <a:spcPts val="0"/>
              </a:spcBef>
              <a:spcAft>
                <a:spcPts val="0"/>
              </a:spcAft>
              <a:buClr>
                <a:srgbClr val="999999"/>
              </a:buClr>
              <a:buSzPts val="1500"/>
              <a:buFont typeface="Open Sans"/>
              <a:buNone/>
              <a:defRPr sz="1200" b="0" i="0" u="none" strike="noStrike" cap="none">
                <a:solidFill>
                  <a:srgbClr val="F3F3F3"/>
                </a:solidFill>
                <a:latin typeface="Open Sans"/>
                <a:ea typeface="Open Sans"/>
                <a:cs typeface="Open Sans"/>
                <a:sym typeface="Open Sans"/>
              </a:defRPr>
            </a:lvl3pPr>
            <a:lvl4pPr marL="1828800" marR="0" lvl="3" indent="-323850" algn="l" rtl="0">
              <a:lnSpc>
                <a:spcPct val="115000"/>
              </a:lnSpc>
              <a:spcBef>
                <a:spcPts val="0"/>
              </a:spcBef>
              <a:spcAft>
                <a:spcPts val="0"/>
              </a:spcAft>
              <a:buClr>
                <a:srgbClr val="999999"/>
              </a:buClr>
              <a:buSzPts val="1500"/>
              <a:buFont typeface="Open Sans"/>
              <a:buNone/>
              <a:defRPr sz="1200" b="0" i="0" u="none" strike="noStrike" cap="none">
                <a:solidFill>
                  <a:srgbClr val="F3F3F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999999"/>
              </a:buClr>
              <a:buSzPts val="1400"/>
              <a:buFont typeface="Open Sans"/>
              <a:buNone/>
              <a:defRPr sz="1200" b="0" i="0" u="none" strike="noStrike" cap="none">
                <a:solidFill>
                  <a:srgbClr val="F3F3F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999999"/>
              </a:buClr>
              <a:buSzPts val="1400"/>
              <a:buFont typeface="Open Sans"/>
              <a:buNone/>
              <a:defRPr sz="1200" b="0" i="0" u="none" strike="noStrike" cap="none">
                <a:solidFill>
                  <a:srgbClr val="F3F3F3"/>
                </a:solidFill>
                <a:latin typeface="Open Sans"/>
                <a:ea typeface="Open Sans"/>
                <a:cs typeface="Open Sans"/>
                <a:sym typeface="Open Sans"/>
              </a:defRPr>
            </a:lvl6pPr>
            <a:lvl7pPr marL="3200400" marR="0" lvl="6" indent="-311150" algn="l" rtl="0">
              <a:lnSpc>
                <a:spcPct val="115000"/>
              </a:lnSpc>
              <a:spcBef>
                <a:spcPts val="0"/>
              </a:spcBef>
              <a:spcAft>
                <a:spcPts val="0"/>
              </a:spcAft>
              <a:buClr>
                <a:srgbClr val="999999"/>
              </a:buClr>
              <a:buSzPts val="1300"/>
              <a:buFont typeface="Open Sans"/>
              <a:buNone/>
              <a:defRPr sz="1200" b="0" i="0" u="none" strike="noStrike" cap="none">
                <a:solidFill>
                  <a:srgbClr val="F3F3F3"/>
                </a:solidFill>
                <a:latin typeface="Open Sans"/>
                <a:ea typeface="Open Sans"/>
                <a:cs typeface="Open Sans"/>
                <a:sym typeface="Open Sans"/>
              </a:defRPr>
            </a:lvl7pPr>
            <a:lvl8pPr marL="3657600" marR="0" lvl="7" indent="-311150" algn="l" rtl="0">
              <a:lnSpc>
                <a:spcPct val="115000"/>
              </a:lnSpc>
              <a:spcBef>
                <a:spcPts val="0"/>
              </a:spcBef>
              <a:spcAft>
                <a:spcPts val="0"/>
              </a:spcAft>
              <a:buClr>
                <a:srgbClr val="999999"/>
              </a:buClr>
              <a:buSzPts val="1300"/>
              <a:buFont typeface="Open Sans"/>
              <a:buNone/>
              <a:defRPr sz="1200" b="0" i="0" u="none" strike="noStrike" cap="none">
                <a:solidFill>
                  <a:srgbClr val="F3F3F3"/>
                </a:solidFill>
                <a:latin typeface="Open Sans"/>
                <a:ea typeface="Open Sans"/>
                <a:cs typeface="Open Sans"/>
                <a:sym typeface="Open Sans"/>
              </a:defRPr>
            </a:lvl8pPr>
            <a:lvl9pPr marL="4114800" marR="0" lvl="8" indent="-304800" algn="l" rtl="0">
              <a:lnSpc>
                <a:spcPct val="115000"/>
              </a:lnSpc>
              <a:spcBef>
                <a:spcPts val="0"/>
              </a:spcBef>
              <a:spcAft>
                <a:spcPts val="0"/>
              </a:spcAft>
              <a:buClr>
                <a:srgbClr val="999999"/>
              </a:buClr>
              <a:buSzPts val="1200"/>
              <a:buFont typeface="Open Sans"/>
              <a:buNone/>
              <a:defRPr sz="1200" b="0" i="0" u="none" strike="noStrike" cap="none">
                <a:solidFill>
                  <a:srgbClr val="F3F3F3"/>
                </a:solidFill>
                <a:latin typeface="Open Sans"/>
                <a:ea typeface="Open Sans"/>
                <a:cs typeface="Open Sans"/>
                <a:sym typeface="Open Sans"/>
              </a:defRPr>
            </a:lvl9pPr>
          </a:lstStyle>
          <a:p>
            <a:pPr marL="0" indent="0"/>
            <a:r>
              <a:rPr lang="en-ID" sz="1600" noProof="1" smtClean="0">
                <a:solidFill>
                  <a:srgbClr val="EFEFEF"/>
                </a:solidFill>
              </a:rPr>
              <a:t>Mengerjakan </a:t>
            </a:r>
            <a:r>
              <a:rPr lang="en-ID" sz="1600" noProof="1" smtClean="0">
                <a:solidFill>
                  <a:srgbClr val="EFEFEF"/>
                </a:solidFill>
              </a:rPr>
              <a:t>LKPD dan diskusi kelompok</a:t>
            </a:r>
            <a:endParaRPr lang="en-ID" sz="1600" noProof="1">
              <a:solidFill>
                <a:srgbClr val="EFEFEF"/>
              </a:solidFill>
            </a:endParaRPr>
          </a:p>
        </p:txBody>
      </p:sp>
      <p:pic>
        <p:nvPicPr>
          <p:cNvPr id="9" name="Google Shape;1743;p58"/>
          <p:cNvPicPr preferRelativeResize="0"/>
          <p:nvPr/>
        </p:nvPicPr>
        <p:blipFill rotWithShape="1">
          <a:blip r:embed="rId3">
            <a:alphaModFix/>
          </a:blip>
          <a:srcRect l="10282" r="12693"/>
          <a:stretch/>
        </p:blipFill>
        <p:spPr>
          <a:xfrm>
            <a:off x="4592548" y="534257"/>
            <a:ext cx="4551452" cy="4105808"/>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4"/>
          <p:cNvSpPr txBox="1">
            <a:spLocks noGrp="1"/>
          </p:cNvSpPr>
          <p:nvPr>
            <p:ph type="title"/>
          </p:nvPr>
        </p:nvSpPr>
        <p:spPr>
          <a:xfrm>
            <a:off x="5059200" y="872555"/>
            <a:ext cx="3055500" cy="94841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D" noProof="1" smtClean="0"/>
              <a:t>Apakah yang dimakud dengan wawancara?</a:t>
            </a:r>
            <a:endParaRPr lang="en-ID" noProof="1"/>
          </a:p>
        </p:txBody>
      </p:sp>
      <p:sp>
        <p:nvSpPr>
          <p:cNvPr id="336" name="Google Shape;336;p44"/>
          <p:cNvSpPr txBox="1">
            <a:spLocks noGrp="1"/>
          </p:cNvSpPr>
          <p:nvPr>
            <p:ph type="subTitle" idx="1"/>
          </p:nvPr>
        </p:nvSpPr>
        <p:spPr>
          <a:xfrm>
            <a:off x="5059200" y="1646312"/>
            <a:ext cx="3180674" cy="2617463"/>
          </a:xfrm>
          <a:prstGeom prst="rect">
            <a:avLst/>
          </a:prstGeom>
        </p:spPr>
        <p:txBody>
          <a:bodyPr spcFirstLastPara="1" wrap="square" lIns="91425" tIns="91425" rIns="91425" bIns="91425" anchor="t" anchorCtr="0">
            <a:noAutofit/>
          </a:bodyPr>
          <a:lstStyle/>
          <a:p>
            <a:pPr marL="0" lvl="0" indent="0" algn="just"/>
            <a:r>
              <a:rPr lang="en-US" b="1" noProof="1" smtClean="0">
                <a:solidFill>
                  <a:schemeClr val="bg1"/>
                </a:solidFill>
              </a:rPr>
              <a:t>Wawancara merupakan sebuah aktivitas mencari informasi terhadap seseorang melalui tanya jawab. Sebelum melakukan tanya jawab harus mempersiapkan beberapa hal penting tersebut agar nantinya proses berlangsung dengan lancar tanpa hambatan.</a:t>
            </a:r>
          </a:p>
          <a:p>
            <a:pPr marL="0" lvl="0" indent="0" algn="just"/>
            <a:r>
              <a:rPr lang="en-US" b="1" noProof="1" smtClean="0">
                <a:solidFill>
                  <a:schemeClr val="bg1"/>
                </a:solidFill>
              </a:rPr>
              <a:t>Tujuan dari persiapan matang sebelum melakukan tanya jawab yaitu supaya mendapatkan data lengkap dari hasil jawaban narasumber. </a:t>
            </a:r>
            <a:endParaRPr lang="en-US" b="1" noProof="1">
              <a:solidFill>
                <a:schemeClr val="bg1"/>
              </a:solidFill>
            </a:endParaRPr>
          </a:p>
        </p:txBody>
      </p:sp>
      <p:pic>
        <p:nvPicPr>
          <p:cNvPr id="337" name="Google Shape;337;p44"/>
          <p:cNvPicPr preferRelativeResize="0"/>
          <p:nvPr/>
        </p:nvPicPr>
        <p:blipFill rotWithShape="1">
          <a:blip r:embed="rId3">
            <a:alphaModFix/>
          </a:blip>
          <a:srcRect l="20372" r="20372"/>
          <a:stretch/>
        </p:blipFill>
        <p:spPr>
          <a:xfrm>
            <a:off x="0" y="0"/>
            <a:ext cx="4572001" cy="5142689"/>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0"/>
          <p:cNvSpPr txBox="1">
            <a:spLocks noGrp="1"/>
          </p:cNvSpPr>
          <p:nvPr>
            <p:ph type="body" idx="1"/>
          </p:nvPr>
        </p:nvSpPr>
        <p:spPr>
          <a:xfrm>
            <a:off x="1202077" y="1479478"/>
            <a:ext cx="6596008" cy="2308358"/>
          </a:xfrm>
          <a:prstGeom prst="rect">
            <a:avLst/>
          </a:prstGeom>
        </p:spPr>
        <p:txBody>
          <a:bodyPr spcFirstLastPara="1" wrap="square" lIns="91425" tIns="91425" rIns="91425" bIns="91425" anchor="t" anchorCtr="0">
            <a:noAutofit/>
          </a:bodyPr>
          <a:lstStyle/>
          <a:p>
            <a:pPr marL="285750" indent="-285750" algn="just"/>
            <a:r>
              <a:rPr lang="en-US" sz="1400" noProof="1" smtClean="0">
                <a:solidFill>
                  <a:schemeClr val="tx1"/>
                </a:solidFill>
              </a:rPr>
              <a:t>Melakukan penentuan topik atau tema yang akan dibahas.</a:t>
            </a:r>
          </a:p>
          <a:p>
            <a:pPr marL="285750" indent="-285750" algn="just"/>
            <a:r>
              <a:rPr lang="en-US" sz="1400" noProof="1" smtClean="0">
                <a:solidFill>
                  <a:schemeClr val="tx1"/>
                </a:solidFill>
              </a:rPr>
              <a:t>Melakukan penentuan subjek narasumber sesuai dengan topik tersebut untuk nantinya kamu wawancarai.</a:t>
            </a:r>
            <a:endParaRPr lang="en-US" sz="1400" noProof="1">
              <a:solidFill>
                <a:schemeClr val="tx1"/>
              </a:solidFill>
            </a:endParaRPr>
          </a:p>
          <a:p>
            <a:pPr marL="285750" indent="-285750" algn="just"/>
            <a:r>
              <a:rPr lang="en-US" sz="1400" noProof="1" smtClean="0">
                <a:solidFill>
                  <a:schemeClr val="tx1"/>
                </a:solidFill>
              </a:rPr>
              <a:t>Membuat list pertanyaan yang akan diberikan kepada responden, tentunya sesuai dengan sajian tema.</a:t>
            </a:r>
          </a:p>
          <a:p>
            <a:pPr marL="285750" indent="-285750" algn="just"/>
            <a:r>
              <a:rPr lang="en-US" sz="1400" noProof="1" smtClean="0">
                <a:solidFill>
                  <a:schemeClr val="tx1"/>
                </a:solidFill>
              </a:rPr>
              <a:t>Daftar pertanyaan disusun secara urut dan runtut.</a:t>
            </a:r>
          </a:p>
          <a:p>
            <a:pPr marL="285750" indent="-285750" algn="just"/>
            <a:r>
              <a:rPr lang="en-US" sz="1400" noProof="1" smtClean="0">
                <a:solidFill>
                  <a:schemeClr val="tx1"/>
                </a:solidFill>
              </a:rPr>
              <a:t>Menyiapkan kebutuhan alat-alat untuk menunjang berlangsungnya wawancara, seperti perekam atau alat tulis, sesuaikan saja dengan kebutuhan.</a:t>
            </a:r>
            <a:endParaRPr lang="en-US" sz="1400" noProof="1">
              <a:solidFill>
                <a:schemeClr val="tx1"/>
              </a:solidFill>
            </a:endParaRPr>
          </a:p>
          <a:p>
            <a:pPr marL="285750" indent="-285750" algn="just"/>
            <a:r>
              <a:rPr lang="en-US" sz="1400" noProof="1" smtClean="0">
                <a:solidFill>
                  <a:schemeClr val="tx1"/>
                </a:solidFill>
              </a:rPr>
              <a:t>Pada saat memberikan pertanyaan, pastikan memakai bahasa yang sopan.</a:t>
            </a:r>
            <a:endParaRPr lang="en-US" sz="1400" noProof="1">
              <a:solidFill>
                <a:schemeClr val="tx1"/>
              </a:solidFill>
            </a:endParaRPr>
          </a:p>
        </p:txBody>
      </p:sp>
      <p:sp>
        <p:nvSpPr>
          <p:cNvPr id="264" name="Google Shape;264;p40"/>
          <p:cNvSpPr txBox="1">
            <a:spLocks noGrp="1"/>
          </p:cNvSpPr>
          <p:nvPr>
            <p:ph type="title"/>
          </p:nvPr>
        </p:nvSpPr>
        <p:spPr>
          <a:xfrm>
            <a:off x="1202077" y="919948"/>
            <a:ext cx="6811766" cy="482400"/>
          </a:xfrm>
          <a:prstGeom prst="rect">
            <a:avLst/>
          </a:prstGeom>
        </p:spPr>
        <p:txBody>
          <a:bodyPr spcFirstLastPara="1" wrap="square" lIns="91425" tIns="91425" rIns="91425" bIns="91425" anchor="t" anchorCtr="0">
            <a:noAutofit/>
          </a:bodyPr>
          <a:lstStyle/>
          <a:p>
            <a:pPr lvl="0"/>
            <a:r>
              <a:rPr lang="en-US" noProof="1" smtClean="0"/>
              <a:t>Hal yang Harus Dipersiapkan </a:t>
            </a:r>
            <a:r>
              <a:rPr lang="en-US" noProof="1" smtClean="0">
                <a:solidFill>
                  <a:schemeClr val="accent5">
                    <a:lumMod val="75000"/>
                  </a:schemeClr>
                </a:solidFill>
              </a:rPr>
              <a:t>Sebelum Wawancara</a:t>
            </a:r>
            <a:endParaRPr lang="en-US" b="1" noProof="1">
              <a:solidFill>
                <a:schemeClr val="accent5">
                  <a:lumMod val="75000"/>
                </a:schemeClr>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1390066" y="384488"/>
            <a:ext cx="5022300" cy="475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s" b="1" dirty="0" smtClean="0">
                <a:solidFill>
                  <a:srgbClr val="434343"/>
                </a:solidFill>
              </a:rPr>
              <a:t>Hal yang harus Disiapkan </a:t>
            </a:r>
            <a:r>
              <a:rPr lang="es" b="1" dirty="0" smtClean="0">
                <a:solidFill>
                  <a:schemeClr val="accent3"/>
                </a:solidFill>
              </a:rPr>
              <a:t>Saat Melaksanakan Wawancara</a:t>
            </a:r>
            <a:endParaRPr b="1" dirty="0">
              <a:solidFill>
                <a:srgbClr val="434343"/>
              </a:solidFill>
            </a:endParaRPr>
          </a:p>
          <a:p>
            <a:pPr marL="0" lvl="0" indent="0" algn="l" rtl="0">
              <a:lnSpc>
                <a:spcPct val="100000"/>
              </a:lnSpc>
              <a:spcBef>
                <a:spcPts val="0"/>
              </a:spcBef>
              <a:spcAft>
                <a:spcPts val="0"/>
              </a:spcAft>
              <a:buNone/>
            </a:pPr>
            <a:endParaRPr dirty="0"/>
          </a:p>
        </p:txBody>
      </p:sp>
      <p:sp>
        <p:nvSpPr>
          <p:cNvPr id="270" name="Google Shape;270;p41"/>
          <p:cNvSpPr txBox="1">
            <a:spLocks noGrp="1"/>
          </p:cNvSpPr>
          <p:nvPr>
            <p:ph type="subTitle" idx="1"/>
          </p:nvPr>
        </p:nvSpPr>
        <p:spPr>
          <a:xfrm>
            <a:off x="1442721" y="1641400"/>
            <a:ext cx="2885780" cy="33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1600" dirty="0" smtClean="0">
                <a:latin typeface="Oswald Regular"/>
                <a:ea typeface="Oswald Regular"/>
                <a:cs typeface="Oswald Regular"/>
                <a:sym typeface="Oswald Regular"/>
              </a:rPr>
              <a:t>Persiapan Diri</a:t>
            </a:r>
            <a:endParaRPr sz="1600" dirty="0">
              <a:latin typeface="Oswald Regular"/>
              <a:ea typeface="Oswald Regular"/>
              <a:cs typeface="Oswald Regular"/>
              <a:sym typeface="Oswald Regular"/>
            </a:endParaRPr>
          </a:p>
        </p:txBody>
      </p:sp>
      <p:sp>
        <p:nvSpPr>
          <p:cNvPr id="271" name="Google Shape;271;p41"/>
          <p:cNvSpPr txBox="1">
            <a:spLocks noGrp="1"/>
          </p:cNvSpPr>
          <p:nvPr>
            <p:ph type="subTitle" idx="2"/>
          </p:nvPr>
        </p:nvSpPr>
        <p:spPr>
          <a:xfrm>
            <a:off x="5010787" y="1648700"/>
            <a:ext cx="2828263"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1800" dirty="0" smtClean="0">
                <a:latin typeface="Oswald Regular"/>
                <a:ea typeface="Oswald Regular"/>
                <a:cs typeface="Oswald Regular"/>
                <a:sym typeface="Oswald Regular"/>
              </a:rPr>
              <a:t>Etika</a:t>
            </a:r>
            <a:endParaRPr sz="1800" dirty="0">
              <a:latin typeface="Oswald Regular"/>
              <a:ea typeface="Oswald Regular"/>
              <a:cs typeface="Oswald Regular"/>
              <a:sym typeface="Oswald Regular"/>
            </a:endParaRPr>
          </a:p>
        </p:txBody>
      </p:sp>
      <p:grpSp>
        <p:nvGrpSpPr>
          <p:cNvPr id="279" name="Google Shape;279;p41"/>
          <p:cNvGrpSpPr/>
          <p:nvPr/>
        </p:nvGrpSpPr>
        <p:grpSpPr>
          <a:xfrm>
            <a:off x="4604083" y="1612651"/>
            <a:ext cx="291767" cy="334447"/>
            <a:chOff x="-49398750" y="2684600"/>
            <a:chExt cx="263875" cy="302475"/>
          </a:xfrm>
        </p:grpSpPr>
        <p:sp>
          <p:nvSpPr>
            <p:cNvPr id="280" name="Google Shape;280;p41"/>
            <p:cNvSpPr/>
            <p:nvPr/>
          </p:nvSpPr>
          <p:spPr>
            <a:xfrm>
              <a:off x="-49294775" y="2684600"/>
              <a:ext cx="73275" cy="299325"/>
            </a:xfrm>
            <a:custGeom>
              <a:avLst/>
              <a:gdLst/>
              <a:ahLst/>
              <a:cxnLst/>
              <a:rect l="l" t="t" r="r" b="b"/>
              <a:pathLst>
                <a:path w="2931" h="11973" extrusionOk="0">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1"/>
            <p:cNvSpPr/>
            <p:nvPr/>
          </p:nvSpPr>
          <p:spPr>
            <a:xfrm>
              <a:off x="-49398750" y="2684600"/>
              <a:ext cx="87450" cy="300900"/>
            </a:xfrm>
            <a:custGeom>
              <a:avLst/>
              <a:gdLst/>
              <a:ahLst/>
              <a:cxnLst/>
              <a:rect l="l" t="t" r="r" b="b"/>
              <a:pathLst>
                <a:path w="3498" h="12036" extrusionOk="0">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1"/>
            <p:cNvSpPr/>
            <p:nvPr/>
          </p:nvSpPr>
          <p:spPr>
            <a:xfrm>
              <a:off x="-49207350" y="2686175"/>
              <a:ext cx="72475" cy="300900"/>
            </a:xfrm>
            <a:custGeom>
              <a:avLst/>
              <a:gdLst/>
              <a:ahLst/>
              <a:cxnLst/>
              <a:rect l="l" t="t" r="r" b="b"/>
              <a:pathLst>
                <a:path w="2899" h="12036" extrusionOk="0">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p:cNvGrpSpPr/>
          <p:nvPr/>
        </p:nvGrpSpPr>
        <p:grpSpPr>
          <a:xfrm>
            <a:off x="1109146" y="1583447"/>
            <a:ext cx="1440900" cy="529628"/>
            <a:chOff x="1350000" y="1583447"/>
            <a:chExt cx="1440900" cy="529628"/>
          </a:xfrm>
        </p:grpSpPr>
        <p:grpSp>
          <p:nvGrpSpPr>
            <p:cNvPr id="272" name="Google Shape;272;p41"/>
            <p:cNvGrpSpPr/>
            <p:nvPr/>
          </p:nvGrpSpPr>
          <p:grpSpPr>
            <a:xfrm>
              <a:off x="1350012" y="1583447"/>
              <a:ext cx="333562" cy="330991"/>
              <a:chOff x="-50524250" y="2686150"/>
              <a:chExt cx="301675" cy="299350"/>
            </a:xfrm>
          </p:grpSpPr>
          <p:sp>
            <p:nvSpPr>
              <p:cNvPr id="273" name="Google Shape;273;p41"/>
              <p:cNvSpPr/>
              <p:nvPr/>
            </p:nvSpPr>
            <p:spPr>
              <a:xfrm>
                <a:off x="-50488025" y="2792500"/>
                <a:ext cx="18150" cy="52800"/>
              </a:xfrm>
              <a:custGeom>
                <a:avLst/>
                <a:gdLst/>
                <a:ahLst/>
                <a:cxnLst/>
                <a:rect l="l" t="t" r="r" b="b"/>
                <a:pathLst>
                  <a:path w="726" h="2112" extrusionOk="0">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1"/>
              <p:cNvSpPr/>
              <p:nvPr/>
            </p:nvSpPr>
            <p:spPr>
              <a:xfrm>
                <a:off x="-50488025" y="2897250"/>
                <a:ext cx="18150" cy="53600"/>
              </a:xfrm>
              <a:custGeom>
                <a:avLst/>
                <a:gdLst/>
                <a:ahLst/>
                <a:cxnLst/>
                <a:rect l="l" t="t" r="r" b="b"/>
                <a:pathLst>
                  <a:path w="726" h="2144" extrusionOk="0">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1"/>
              <p:cNvSpPr/>
              <p:nvPr/>
            </p:nvSpPr>
            <p:spPr>
              <a:xfrm>
                <a:off x="-50488025" y="28618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1"/>
              <p:cNvSpPr/>
              <p:nvPr/>
            </p:nvSpPr>
            <p:spPr>
              <a:xfrm>
                <a:off x="-50524250" y="2686150"/>
                <a:ext cx="301675" cy="52825"/>
              </a:xfrm>
              <a:custGeom>
                <a:avLst/>
                <a:gdLst/>
                <a:ahLst/>
                <a:cxnLst/>
                <a:rect l="l" t="t" r="r" b="b"/>
                <a:pathLst>
                  <a:path w="12067" h="2113" extrusionOk="0">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1"/>
              <p:cNvSpPr/>
              <p:nvPr/>
            </p:nvSpPr>
            <p:spPr>
              <a:xfrm>
                <a:off x="-50523475" y="2757075"/>
                <a:ext cx="300900" cy="228425"/>
              </a:xfrm>
              <a:custGeom>
                <a:avLst/>
                <a:gdLst/>
                <a:ahLst/>
                <a:cxnLst/>
                <a:rect l="l" t="t" r="r" b="b"/>
                <a:pathLst>
                  <a:path w="12036" h="9137" extrusionOk="0">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1"/>
              <p:cNvSpPr/>
              <p:nvPr/>
            </p:nvSpPr>
            <p:spPr>
              <a:xfrm>
                <a:off x="-50453375" y="2792500"/>
                <a:ext cx="194575" cy="158350"/>
              </a:xfrm>
              <a:custGeom>
                <a:avLst/>
                <a:gdLst/>
                <a:ahLst/>
                <a:cxnLst/>
                <a:rect l="l" t="t" r="r" b="b"/>
                <a:pathLst>
                  <a:path w="7783" h="6334" extrusionOk="0">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3" name="Google Shape;283;p41"/>
            <p:cNvCxnSpPr/>
            <p:nvPr/>
          </p:nvCxnSpPr>
          <p:spPr>
            <a:xfrm>
              <a:off x="1350000" y="2113075"/>
              <a:ext cx="1440900" cy="0"/>
            </a:xfrm>
            <a:prstGeom prst="straightConnector1">
              <a:avLst/>
            </a:prstGeom>
            <a:noFill/>
            <a:ln w="19050" cap="rnd" cmpd="sng">
              <a:solidFill>
                <a:schemeClr val="accent2"/>
              </a:solidFill>
              <a:prstDash val="solid"/>
              <a:round/>
              <a:headEnd type="oval" w="med" len="med"/>
              <a:tailEnd type="none" w="med" len="med"/>
            </a:ln>
          </p:spPr>
        </p:cxnSp>
      </p:grpSp>
      <p:cxnSp>
        <p:nvCxnSpPr>
          <p:cNvPr id="284" name="Google Shape;284;p41"/>
          <p:cNvCxnSpPr/>
          <p:nvPr/>
        </p:nvCxnSpPr>
        <p:spPr>
          <a:xfrm>
            <a:off x="4652430" y="2113075"/>
            <a:ext cx="1440900" cy="0"/>
          </a:xfrm>
          <a:prstGeom prst="straightConnector1">
            <a:avLst/>
          </a:prstGeom>
          <a:noFill/>
          <a:ln w="19050" cap="rnd" cmpd="sng">
            <a:solidFill>
              <a:schemeClr val="accent1"/>
            </a:solidFill>
            <a:prstDash val="solid"/>
            <a:round/>
            <a:headEnd type="oval" w="med" len="med"/>
            <a:tailEnd type="none" w="med" len="med"/>
          </a:ln>
        </p:spPr>
      </p:cxnSp>
      <p:sp>
        <p:nvSpPr>
          <p:cNvPr id="285" name="Google Shape;285;p41"/>
          <p:cNvSpPr txBox="1">
            <a:spLocks noGrp="1"/>
          </p:cNvSpPr>
          <p:nvPr>
            <p:ph type="subTitle" idx="3"/>
          </p:nvPr>
        </p:nvSpPr>
        <p:spPr>
          <a:xfrm>
            <a:off x="4510355" y="2195675"/>
            <a:ext cx="3595955" cy="774600"/>
          </a:xfrm>
          <a:prstGeom prst="rect">
            <a:avLst/>
          </a:prstGeom>
        </p:spPr>
        <p:txBody>
          <a:bodyPr spcFirstLastPara="1" wrap="square" lIns="91425" tIns="91425" rIns="91425" bIns="91425" anchor="t" anchorCtr="0">
            <a:noAutofit/>
          </a:bodyPr>
          <a:lstStyle/>
          <a:p>
            <a:pPr marL="171450" lvl="0" indent="-171450" algn="just">
              <a:buFont typeface="Arial" panose="020B0604020202020204" pitchFamily="34" charset="0"/>
              <a:buChar char="•"/>
            </a:pPr>
            <a:r>
              <a:rPr lang="en-US" noProof="1" smtClean="0">
                <a:solidFill>
                  <a:schemeClr val="tx1"/>
                </a:solidFill>
              </a:rPr>
              <a:t>Jangan memotong pembicaraan responden </a:t>
            </a:r>
          </a:p>
          <a:p>
            <a:pPr marL="171450" lvl="0" indent="-171450" algn="just">
              <a:buFont typeface="Arial" panose="020B0604020202020204" pitchFamily="34" charset="0"/>
              <a:buChar char="•"/>
            </a:pPr>
            <a:r>
              <a:rPr lang="en-US" noProof="1" smtClean="0">
                <a:solidFill>
                  <a:schemeClr val="tx1"/>
                </a:solidFill>
              </a:rPr>
              <a:t>Jangan mengajukan pertanyaan menyinggung atau menyudutkan</a:t>
            </a:r>
          </a:p>
          <a:p>
            <a:pPr marL="171450" lvl="0" indent="-171450" algn="just">
              <a:buFont typeface="Arial" panose="020B0604020202020204" pitchFamily="34" charset="0"/>
              <a:buChar char="•"/>
            </a:pPr>
            <a:r>
              <a:rPr lang="en-US" noProof="1" smtClean="0">
                <a:solidFill>
                  <a:schemeClr val="tx1"/>
                </a:solidFill>
              </a:rPr>
              <a:t>Hindari juga mengajukan pertanyaan berbelit-belit. </a:t>
            </a:r>
          </a:p>
          <a:p>
            <a:pPr marL="171450" lvl="0" indent="-171450" algn="just">
              <a:buFont typeface="Arial" panose="020B0604020202020204" pitchFamily="34" charset="0"/>
              <a:buChar char="•"/>
            </a:pPr>
            <a:r>
              <a:rPr lang="en-US" noProof="1" smtClean="0">
                <a:solidFill>
                  <a:schemeClr val="tx1"/>
                </a:solidFill>
              </a:rPr>
              <a:t>Sebaiknya hindari untuk meminta mereka mengulang jawaban</a:t>
            </a:r>
          </a:p>
          <a:p>
            <a:pPr marL="171450" lvl="0" indent="-171450">
              <a:buFont typeface="Arial" panose="020B0604020202020204" pitchFamily="34" charset="0"/>
              <a:buChar char="•"/>
            </a:pPr>
            <a:r>
              <a:rPr lang="en-US" noProof="1" smtClean="0">
                <a:solidFill>
                  <a:schemeClr val="tx1"/>
                </a:solidFill>
              </a:rPr>
              <a:t>Tersenyum dan fokus menyimak jawaban narasumber</a:t>
            </a:r>
            <a:br>
              <a:rPr lang="en-US" noProof="1" smtClean="0">
                <a:solidFill>
                  <a:schemeClr val="tx1"/>
                </a:solidFill>
              </a:rPr>
            </a:br>
            <a:r>
              <a:rPr lang="en-US" noProof="1" smtClean="0">
                <a:solidFill>
                  <a:schemeClr val="tx1"/>
                </a:solidFill>
              </a:rPr>
              <a:t/>
            </a:r>
            <a:br>
              <a:rPr lang="en-US" noProof="1" smtClean="0">
                <a:solidFill>
                  <a:schemeClr val="tx1"/>
                </a:solidFill>
              </a:rPr>
            </a:br>
            <a:endParaRPr lang="en-US" noProof="1">
              <a:solidFill>
                <a:schemeClr val="tx1"/>
              </a:solidFill>
            </a:endParaRPr>
          </a:p>
        </p:txBody>
      </p:sp>
      <p:sp>
        <p:nvSpPr>
          <p:cNvPr id="286" name="Google Shape;286;p41"/>
          <p:cNvSpPr txBox="1">
            <a:spLocks noGrp="1"/>
          </p:cNvSpPr>
          <p:nvPr>
            <p:ph type="subTitle" idx="4"/>
          </p:nvPr>
        </p:nvSpPr>
        <p:spPr>
          <a:xfrm>
            <a:off x="1109146" y="2195675"/>
            <a:ext cx="2897775" cy="774600"/>
          </a:xfrm>
          <a:prstGeom prst="rect">
            <a:avLst/>
          </a:prstGeom>
        </p:spPr>
        <p:txBody>
          <a:bodyPr spcFirstLastPara="1" wrap="square" lIns="91425" tIns="91425" rIns="91425" bIns="91425" anchor="t" anchorCtr="0">
            <a:noAutofit/>
          </a:bodyPr>
          <a:lstStyle/>
          <a:p>
            <a:pPr marL="171450" lvl="0" indent="-171450" algn="just">
              <a:buFont typeface="Arial" panose="020B0604020202020204" pitchFamily="34" charset="0"/>
              <a:buChar char="•"/>
            </a:pPr>
            <a:r>
              <a:rPr lang="en-US" noProof="1" smtClean="0">
                <a:solidFill>
                  <a:schemeClr val="tx1"/>
                </a:solidFill>
              </a:rPr>
              <a:t>5S</a:t>
            </a:r>
          </a:p>
          <a:p>
            <a:pPr marL="171450" lvl="0" indent="-171450" algn="just">
              <a:buFont typeface="Arial" panose="020B0604020202020204" pitchFamily="34" charset="0"/>
              <a:buChar char="•"/>
            </a:pPr>
            <a:r>
              <a:rPr lang="en-US" noProof="1" smtClean="0">
                <a:solidFill>
                  <a:schemeClr val="tx1"/>
                </a:solidFill>
              </a:rPr>
              <a:t>Melakukan perkenalan diri</a:t>
            </a:r>
          </a:p>
          <a:p>
            <a:pPr marL="171450" lvl="0" indent="-171450" algn="just">
              <a:buFont typeface="Arial" panose="020B0604020202020204" pitchFamily="34" charset="0"/>
              <a:buChar char="•"/>
            </a:pPr>
            <a:r>
              <a:rPr lang="en-US" noProof="1" smtClean="0">
                <a:solidFill>
                  <a:schemeClr val="tx1"/>
                </a:solidFill>
              </a:rPr>
              <a:t>Menyampaikan tujuan dari tanya jawab</a:t>
            </a:r>
          </a:p>
          <a:p>
            <a:pPr marL="171450" lvl="0" indent="-171450">
              <a:buFont typeface="Arial" panose="020B0604020202020204" pitchFamily="34" charset="0"/>
              <a:buChar char="•"/>
            </a:pPr>
            <a:r>
              <a:rPr lang="en-US" noProof="1" smtClean="0">
                <a:solidFill>
                  <a:schemeClr val="tx1"/>
                </a:solidFill>
              </a:rPr>
              <a:t>Bangun suasana tidak terlalu tegang dan nyaman dengarkan secara seksama jawaban narasumber</a:t>
            </a:r>
          </a:p>
          <a:p>
            <a:pPr marL="171450" lvl="0" indent="-171450">
              <a:buFont typeface="Arial" panose="020B0604020202020204" pitchFamily="34" charset="0"/>
              <a:buChar char="•"/>
            </a:pPr>
            <a:r>
              <a:rPr lang="nl-NL" dirty="0" smtClean="0">
                <a:solidFill>
                  <a:schemeClr val="tx1"/>
                </a:solidFill>
              </a:rPr>
              <a:t>Tumbuhkan </a:t>
            </a:r>
            <a:r>
              <a:rPr lang="nl-NL" dirty="0">
                <a:solidFill>
                  <a:schemeClr val="tx1"/>
                </a:solidFill>
              </a:rPr>
              <a:t>rasa ingin tahu</a:t>
            </a:r>
            <a:r>
              <a:rPr lang="en-US" noProof="1" smtClean="0">
                <a:solidFill>
                  <a:schemeClr val="tx1"/>
                </a:solidFill>
              </a:rPr>
              <a:t/>
            </a:r>
            <a:br>
              <a:rPr lang="en-US" noProof="1" smtClean="0">
                <a:solidFill>
                  <a:schemeClr val="tx1"/>
                </a:solidFill>
              </a:rPr>
            </a:br>
            <a:r>
              <a:rPr lang="en-US" noProof="1" smtClean="0">
                <a:solidFill>
                  <a:schemeClr val="tx1"/>
                </a:solidFill>
              </a:rPr>
              <a:t/>
            </a:r>
            <a:br>
              <a:rPr lang="en-US" noProof="1" smtClean="0">
                <a:solidFill>
                  <a:schemeClr val="tx1"/>
                </a:solidFill>
              </a:rPr>
            </a:br>
            <a:endParaRPr lang="en-US" noProof="1">
              <a:solidFill>
                <a:schemeClr val="tx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6"/>
          <p:cNvSpPr txBox="1">
            <a:spLocks noGrp="1"/>
          </p:cNvSpPr>
          <p:nvPr>
            <p:ph type="ctrTitle" idx="4294967295"/>
          </p:nvPr>
        </p:nvSpPr>
        <p:spPr>
          <a:xfrm>
            <a:off x="2097175" y="1784950"/>
            <a:ext cx="4949700" cy="663600"/>
          </a:xfrm>
          <a:prstGeom prst="rect">
            <a:avLst/>
          </a:prstGeom>
        </p:spPr>
        <p:txBody>
          <a:bodyPr spcFirstLastPara="1" wrap="square" lIns="91425" tIns="91425" rIns="91425" bIns="91425" anchor="t" anchorCtr="0">
            <a:noAutofit/>
          </a:bodyPr>
          <a:lstStyle/>
          <a:p>
            <a:pPr lvl="0" algn="ctr">
              <a:lnSpc>
                <a:spcPct val="100000"/>
              </a:lnSpc>
            </a:pPr>
            <a:r>
              <a:rPr lang="en-ID" noProof="1" smtClean="0"/>
              <a:t>Lalu</a:t>
            </a:r>
            <a:r>
              <a:rPr lang="en-ID" noProof="1"/>
              <a:t>, apakah yang harus dipersiapkan setelah selesai wawancara</a:t>
            </a:r>
            <a:r>
              <a:rPr lang="en-ID" noProof="1" smtClean="0"/>
              <a:t>?</a:t>
            </a:r>
            <a:endParaRPr sz="800" dirty="0">
              <a:solidFill>
                <a:schemeClr val="accent2"/>
              </a:solidFill>
            </a:endParaRPr>
          </a:p>
        </p:txBody>
      </p:sp>
      <p:sp>
        <p:nvSpPr>
          <p:cNvPr id="351" name="Google Shape;351;p46"/>
          <p:cNvSpPr txBox="1">
            <a:spLocks noGrp="1"/>
          </p:cNvSpPr>
          <p:nvPr>
            <p:ph type="subTitle" idx="2"/>
          </p:nvPr>
        </p:nvSpPr>
        <p:spPr>
          <a:xfrm>
            <a:off x="852755" y="2969231"/>
            <a:ext cx="7397393" cy="1779119"/>
          </a:xfrm>
          <a:prstGeom prst="rect">
            <a:avLst/>
          </a:prstGeom>
        </p:spPr>
        <p:txBody>
          <a:bodyPr spcFirstLastPara="1" wrap="square" lIns="91425" tIns="91425" rIns="91425" bIns="91425" anchor="t" anchorCtr="0">
            <a:noAutofit/>
          </a:bodyPr>
          <a:lstStyle/>
          <a:p>
            <a:pPr marL="0" indent="0"/>
            <a:r>
              <a:rPr lang="en-US" sz="1600" noProof="1" smtClean="0">
                <a:solidFill>
                  <a:schemeClr val="tx1"/>
                </a:solidFill>
              </a:rPr>
              <a:t>Persiapan yang perlu dilakukan setelah melakukan wawancara adalah mohon diri dan mengucapkan rasa terima kasih. Sampaikan juga permintaan maaf apabila selama berlangsungnya proses tanya jawab ada kesalahan dalam bertutur maupun bertindak.</a:t>
            </a:r>
            <a:endParaRPr lang="en-US" sz="1600" noProof="1">
              <a:solidFill>
                <a:schemeClr val="tx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olor Creative by Slidesgo">
  <a:themeElements>
    <a:clrScheme name="Simple Light">
      <a:dk1>
        <a:srgbClr val="000000"/>
      </a:dk1>
      <a:lt1>
        <a:srgbClr val="FFFFFF"/>
      </a:lt1>
      <a:dk2>
        <a:srgbClr val="979797"/>
      </a:dk2>
      <a:lt2>
        <a:srgbClr val="EEEEEE"/>
      </a:lt2>
      <a:accent1>
        <a:srgbClr val="FACA32"/>
      </a:accent1>
      <a:accent2>
        <a:srgbClr val="00C8C4"/>
      </a:accent2>
      <a:accent3>
        <a:srgbClr val="E1628E"/>
      </a:accent3>
      <a:accent4>
        <a:srgbClr val="E781A5"/>
      </a:accent4>
      <a:accent5>
        <a:srgbClr val="FFC305"/>
      </a:accent5>
      <a:accent6>
        <a:srgbClr val="03A8A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2094</TotalTime>
  <Words>657</Words>
  <Application>Microsoft Office PowerPoint</Application>
  <PresentationFormat>On-screen Show (16:9)</PresentationFormat>
  <Paragraphs>79</Paragraphs>
  <Slides>13</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Oswald</vt:lpstr>
      <vt:lpstr>Bodoni</vt:lpstr>
      <vt:lpstr>Oswald Regular</vt:lpstr>
      <vt:lpstr>Arial</vt:lpstr>
      <vt:lpstr>Open Sans Light</vt:lpstr>
      <vt:lpstr>Open Sans</vt:lpstr>
      <vt:lpstr>Montserrat Black</vt:lpstr>
      <vt:lpstr>Nirmala UI</vt:lpstr>
      <vt:lpstr>Color Creative by Slidesgo</vt:lpstr>
      <vt:lpstr>WAWANCARA</vt:lpstr>
      <vt:lpstr>1 JP PERTAMA</vt:lpstr>
      <vt:lpstr>PowerPoint Presentation</vt:lpstr>
      <vt:lpstr>JP KE 2-3</vt:lpstr>
      <vt:lpstr>   JP KE 4</vt:lpstr>
      <vt:lpstr>Apakah yang dimakud dengan wawancara?</vt:lpstr>
      <vt:lpstr>Hal yang Harus Dipersiapkan Sebelum Wawancara</vt:lpstr>
      <vt:lpstr>Hal yang harus Disiapkan Saat Melaksanakan Wawancara </vt:lpstr>
      <vt:lpstr>Lalu, apakah yang harus dipersiapkan setelah selesai wawancara?</vt:lpstr>
      <vt:lpstr>Selain hal di atas, bagaimanakah menyusun pertanyaan untuk wawancara?</vt:lpstr>
      <vt:lpstr>Contoh Daftar Pertanyaan untuk Wawancara  </vt:lpstr>
      <vt:lpstr>Contoh Pertanyaan untuk Topik “Tips Wawancara dan Menjawab Pertanyaan Wawancara”</vt:lpstr>
      <vt:lpstr>Terima Kasih</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Creativity!</dc:title>
  <dc:creator>Yayu Sri Rahayu</dc:creator>
  <cp:lastModifiedBy>Windows User</cp:lastModifiedBy>
  <cp:revision>46</cp:revision>
  <dcterms:modified xsi:type="dcterms:W3CDTF">2022-09-10T23:55:45Z</dcterms:modified>
</cp:coreProperties>
</file>